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1576" r:id="rId2"/>
    <p:sldId id="1601" r:id="rId3"/>
    <p:sldId id="1577" r:id="rId4"/>
    <p:sldId id="1579" r:id="rId5"/>
    <p:sldId id="1602" r:id="rId6"/>
    <p:sldId id="1109" r:id="rId7"/>
    <p:sldId id="1603" r:id="rId8"/>
    <p:sldId id="1599" r:id="rId9"/>
    <p:sldId id="1174" r:id="rId10"/>
    <p:sldId id="1218" r:id="rId11"/>
    <p:sldId id="1156" r:id="rId12"/>
    <p:sldId id="1157" r:id="rId13"/>
    <p:sldId id="1221" r:id="rId14"/>
    <p:sldId id="1101" r:id="rId15"/>
    <p:sldId id="1220" r:id="rId16"/>
    <p:sldId id="1219" r:id="rId17"/>
    <p:sldId id="1600" r:id="rId18"/>
    <p:sldId id="1223" r:id="rId19"/>
    <p:sldId id="1139" r:id="rId20"/>
    <p:sldId id="992" r:id="rId21"/>
    <p:sldId id="1574" r:id="rId22"/>
    <p:sldId id="666" r:id="rId23"/>
    <p:sldId id="1224" r:id="rId24"/>
    <p:sldId id="1225" r:id="rId25"/>
    <p:sldId id="1226" r:id="rId26"/>
    <p:sldId id="1129" r:id="rId27"/>
    <p:sldId id="1128" r:id="rId28"/>
    <p:sldId id="1114" r:id="rId29"/>
    <p:sldId id="105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82340"/>
  </p:normalViewPr>
  <p:slideViewPr>
    <p:cSldViewPr snapToGrid="0" snapToObjects="1">
      <p:cViewPr varScale="1">
        <p:scale>
          <a:sx n="130" d="100"/>
          <a:sy n="130" d="100"/>
        </p:scale>
        <p:origin x="1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5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4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1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1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5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1.xls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6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Breakout: Test-Driven Development (Fox chapter 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Recall from last sprint Discussion 3 on Node.js and Azure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Optional: Programming Together with Node.js, Express, and Azure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Breakout: Discussion 4 on Software Failures and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86DD6-7824-CE4A-8590-7D9EEC0BD68D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76847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4140-564D-E84A-9E2B-22BB219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5" y="893182"/>
            <a:ext cx="9255149" cy="5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</a:t>
            </a:r>
            <a:r>
              <a:rPr lang="en-US" sz="3600" u="sng" dirty="0"/>
              <a:t>From Last Sprint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6540500" imgH="3848100" progId="Excel.Sheet.12">
                  <p:embed/>
                </p:oleObj>
              </mc:Choice>
              <mc:Fallback>
                <p:oleObj name="Worksheet" r:id="rId4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09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568031"/>
              </p:ext>
            </p:extLst>
          </p:nvPr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6540500" imgH="3848100" progId="Excel.Sheet.12">
                  <p:embed/>
                </p:oleObj>
              </mc:Choice>
              <mc:Fallback>
                <p:oleObj name="Worksheet" r:id="rId4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813026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improvement in Submission Percentage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submitted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Really nice Node.js to Azure tutorials identified in Discussion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Please do NOT paste large volumes of text in your Reflection… it seems to lock up Blackboard making it very difficult for me to grade 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 the other hand, entering the value of PI up to a couple hundred digits is way cool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Reflection comments are limited this sprint in part because I spent about 30 minutes figuring out why I was not able to grade Reflections… which eventually discovered was because of Blackboard limitations on the size of text in a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Consolidating knowledge from all the various (often conflicting) sources is </a:t>
            </a:r>
            <a:r>
              <a:rPr lang="en-US" sz="2000" u="sng" dirty="0"/>
              <a:t>hard and necessary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Some concern about where Node.js fit into the plan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and start on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discussion of chapter 8</a:t>
            </a:r>
          </a:p>
        </p:txBody>
      </p:sp>
    </p:spTree>
    <p:extLst>
      <p:ext uri="{BB962C8B-B14F-4D97-AF65-F5344CB8AC3E}">
        <p14:creationId xmlns:p14="http://schemas.microsoft.com/office/powerpoint/2010/main" val="3436324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62763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3 with sprint 4 including Discussion 4, Quiz 4, Lab 4, and Reflection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continue to do our Scrum Team Breakout Discussion 4 on Thursday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Spring Break will be at the end of the sprint which might make things challenging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ready to be guiding these rituals yourself for your scrum team in sprint 5!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1364806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372576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and start on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discussion of chapter 8</a:t>
            </a:r>
          </a:p>
        </p:txBody>
      </p:sp>
    </p:spTree>
    <p:extLst>
      <p:ext uri="{BB962C8B-B14F-4D97-AF65-F5344CB8AC3E}">
        <p14:creationId xmlns:p14="http://schemas.microsoft.com/office/powerpoint/2010/main" val="390398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3 Retrospective plus Sprint 4 Planning Review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Continuous Improvement: How could you and your team improve going forward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4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would be willing to change teams to spice things up? </a:t>
            </a:r>
          </a:p>
        </p:txBody>
      </p:sp>
    </p:spTree>
    <p:extLst>
      <p:ext uri="{BB962C8B-B14F-4D97-AF65-F5344CB8AC3E}">
        <p14:creationId xmlns:p14="http://schemas.microsoft.com/office/powerpoint/2010/main" val="603655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Test-Driven Development (Fox chapter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Cost of fixing defects over time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Test under Waterfall, Iterative, and Agile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Verification vs. Validation under Waterfall, Iterative, and Agile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FIRST, TDD, and Red-Green-Refactor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Expectations, Mocks, Stubs, and Example Setup &amp; Teardown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Types of Automated Testing and Pros &amp; Cons of each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Performance Testing associated challenges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endParaRPr lang="en-US" sz="3600" dirty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8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Recall from last sprint Discussion 3 on Node.js and Azure</a:t>
            </a:r>
          </a:p>
        </p:txBody>
      </p:sp>
    </p:spTree>
    <p:extLst>
      <p:ext uri="{BB962C8B-B14F-4D97-AF65-F5344CB8AC3E}">
        <p14:creationId xmlns:p14="http://schemas.microsoft.com/office/powerpoint/2010/main" val="8249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Optional: Programming Together with Node.js, Express, and Azure</a:t>
            </a:r>
          </a:p>
        </p:txBody>
      </p:sp>
    </p:spTree>
    <p:extLst>
      <p:ext uri="{BB962C8B-B14F-4D97-AF65-F5344CB8AC3E}">
        <p14:creationId xmlns:p14="http://schemas.microsoft.com/office/powerpoint/2010/main" val="71420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an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tells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EB585-CCDF-9848-911B-FD530461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130666" cy="20567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8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r>
              <a:rPr lang="en-US" sz="2000" dirty="0"/>
              <a:t>Be prepared Breakout Session on Test-Driven Development</a:t>
            </a:r>
          </a:p>
          <a:p>
            <a:pPr marL="0" indent="0">
              <a:buNone/>
            </a:pPr>
            <a:r>
              <a:rPr lang="en-US" sz="2000" dirty="0"/>
              <a:t>Be prepared </a:t>
            </a:r>
            <a:r>
              <a:rPr lang="en-US" sz="2000"/>
              <a:t>for Quiz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29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Tuesday will be Sprint 3 demos and retrospective followed by sprint 4 planning </a:t>
            </a:r>
          </a:p>
        </p:txBody>
      </p:sp>
    </p:spTree>
    <p:extLst>
      <p:ext uri="{BB962C8B-B14F-4D97-AF65-F5344CB8AC3E}">
        <p14:creationId xmlns:p14="http://schemas.microsoft.com/office/powerpoint/2010/main" val="10115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9843</TotalTime>
  <Words>985</Words>
  <Application>Microsoft Macintosh PowerPoint</Application>
  <PresentationFormat>Widescreen</PresentationFormat>
  <Paragraphs>126</Paragraphs>
  <Slides>29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Prework For Next Class</vt:lpstr>
      <vt:lpstr>Test-Driven Development (Fox chapter 8)</vt:lpstr>
      <vt:lpstr>Recall from last sprint Discussion 3 on Node.js and Azure</vt:lpstr>
      <vt:lpstr>Optional: Programming Together with Node.js, Express, and Azure</vt:lpstr>
      <vt:lpstr>Scrum Team Discussion 4</vt:lpstr>
      <vt:lpstr>Prework For Next Class</vt:lpstr>
      <vt:lpstr>Prework For Next Class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 From Last Sprint</vt:lpstr>
      <vt:lpstr>Submission Percentage</vt:lpstr>
      <vt:lpstr>Class Retrospective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Breakout Session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362</cp:revision>
  <dcterms:created xsi:type="dcterms:W3CDTF">2020-08-26T19:34:34Z</dcterms:created>
  <dcterms:modified xsi:type="dcterms:W3CDTF">2022-02-24T16:16:45Z</dcterms:modified>
</cp:coreProperties>
</file>