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155" r:id="rId2"/>
    <p:sldId id="1603" r:id="rId3"/>
    <p:sldId id="1118" r:id="rId4"/>
    <p:sldId id="1174" r:id="rId5"/>
    <p:sldId id="1156" r:id="rId6"/>
    <p:sldId id="1157" r:id="rId7"/>
    <p:sldId id="1221" r:id="rId8"/>
    <p:sldId id="1101" r:id="rId9"/>
    <p:sldId id="1220" r:id="rId10"/>
    <p:sldId id="1223" r:id="rId11"/>
    <p:sldId id="1139" r:id="rId12"/>
    <p:sldId id="1604" r:id="rId13"/>
    <p:sldId id="1553" r:id="rId14"/>
    <p:sldId id="1562" r:id="rId15"/>
    <p:sldId id="10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7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80357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submission percentage. Very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FaceDraw was challenging!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 issues with compiling and executing FaceDraw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if you did not do as well as you wanted on FaceDraw?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Focus on sprint 4 and Mosaic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1600" dirty="0"/>
              <a:t>If your FaceDraw did not compile or execute, you can resubmit an updated zip file via email no later than 6 AM tomorrow (Thursday) morning and I will review it to see if I can give you a few more points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do NOT paste large volumes of text in your Reflection… it seems to lock up Blackboard making it very difficult for me to grade Reflections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can I/we do to improve in sprint 4?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Stay focused and stay optimistic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Focus on Mosaic</a:t>
            </a:r>
          </a:p>
        </p:txBody>
      </p:sp>
    </p:spTree>
    <p:extLst>
      <p:ext uri="{BB962C8B-B14F-4D97-AF65-F5344CB8AC3E}">
        <p14:creationId xmlns:p14="http://schemas.microsoft.com/office/powerpoint/2010/main" val="343940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3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about sprint 3 now that it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could could be done for future classes to make sprint 3 more manageable?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4?</a:t>
            </a:r>
          </a:p>
        </p:txBody>
      </p:sp>
    </p:spTree>
    <p:extLst>
      <p:ext uri="{BB962C8B-B14F-4D97-AF65-F5344CB8AC3E}">
        <p14:creationId xmlns:p14="http://schemas.microsoft.com/office/powerpoint/2010/main" val="250104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7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4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and be working on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12777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12359</TotalTime>
  <Words>545</Words>
  <Application>Microsoft Macintosh PowerPoint</Application>
  <PresentationFormat>Widescreen</PresentationFormat>
  <Paragraphs>75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Microsoft Excel Worksheet</vt:lpstr>
      <vt:lpstr>PowerPoint Presentation</vt:lpstr>
      <vt:lpstr>Prework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Class Retrospective</vt:lpstr>
      <vt:lpstr>Breakout Session: Sprint 3 Retrospective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382</cp:revision>
  <dcterms:created xsi:type="dcterms:W3CDTF">2020-08-26T19:34:34Z</dcterms:created>
  <dcterms:modified xsi:type="dcterms:W3CDTF">2022-02-23T18:47:43Z</dcterms:modified>
</cp:coreProperties>
</file>