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604" r:id="rId2"/>
    <p:sldId id="1605" r:id="rId3"/>
    <p:sldId id="1602" r:id="rId4"/>
    <p:sldId id="1606" r:id="rId5"/>
    <p:sldId id="1595" r:id="rId6"/>
    <p:sldId id="1446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Node.js on Azure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7930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24695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More Programming Together with </a:t>
            </a:r>
            <a:br>
              <a:rPr lang="en-US" sz="4800" dirty="0"/>
            </a:br>
            <a:r>
              <a:rPr lang="en-US" sz="4800" dirty="0"/>
              <a:t>Node.js, Express, and Azure</a:t>
            </a:r>
          </a:p>
        </p:txBody>
      </p:sp>
    </p:spTree>
    <p:extLst>
      <p:ext uri="{BB962C8B-B14F-4D97-AF65-F5344CB8AC3E}">
        <p14:creationId xmlns:p14="http://schemas.microsoft.com/office/powerpoint/2010/main" val="7142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 with </a:t>
            </a:r>
          </a:p>
          <a:p>
            <a:pPr marL="0" indent="0" algn="ctr">
              <a:buNone/>
            </a:pPr>
            <a:r>
              <a:rPr lang="en-US" sz="4400" dirty="0"/>
              <a:t>Node.js on Azure</a:t>
            </a:r>
          </a:p>
        </p:txBody>
      </p:sp>
    </p:spTree>
    <p:extLst>
      <p:ext uri="{BB962C8B-B14F-4D97-AF65-F5344CB8AC3E}">
        <p14:creationId xmlns:p14="http://schemas.microsoft.com/office/powerpoint/2010/main" val="386812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working on 10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Breakout Session on Chapter 8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7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</a:t>
            </a:r>
            <a:r>
              <a:rPr lang="en-US" sz="3600"/>
              <a:t>quiz 4 </a:t>
            </a:r>
            <a:r>
              <a:rPr lang="en-US" sz="3600" dirty="0"/>
              <a:t>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1406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144</Words>
  <Application>Microsoft Macintosh PowerPoint</Application>
  <PresentationFormat>Widescreen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Prework</vt:lpstr>
      <vt:lpstr>More Programming Together with  Node.js, Express, and Azure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364</cp:revision>
  <dcterms:created xsi:type="dcterms:W3CDTF">2020-08-26T19:34:34Z</dcterms:created>
  <dcterms:modified xsi:type="dcterms:W3CDTF">2022-03-01T18:32:57Z</dcterms:modified>
</cp:coreProperties>
</file>