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573" r:id="rId2"/>
    <p:sldId id="1572" r:id="rId3"/>
    <p:sldId id="1610" r:id="rId4"/>
    <p:sldId id="1608" r:id="rId5"/>
    <p:sldId id="1609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82464"/>
  </p:normalViewPr>
  <p:slideViewPr>
    <p:cSldViewPr snapToGrid="0" snapToObjects="1">
      <p:cViewPr varScale="1">
        <p:scale>
          <a:sx n="185" d="100"/>
          <a:sy n="185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on “Computer Science Illuminated” Artificial Intelligence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49651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9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“Computer Science Illuminated”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4404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Breakout Session on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1358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15589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time allows</a:t>
            </a:r>
          </a:p>
        </p:txBody>
      </p:sp>
    </p:spTree>
    <p:extLst>
      <p:ext uri="{BB962C8B-B14F-4D97-AF65-F5344CB8AC3E}">
        <p14:creationId xmlns:p14="http://schemas.microsoft.com/office/powerpoint/2010/main" val="408978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8617</TotalTime>
  <Words>97</Words>
  <Application>Microsoft Macintosh PowerPoint</Application>
  <PresentationFormat>Widescreen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Breakout Session on Artificial Intelligence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382</cp:revision>
  <dcterms:created xsi:type="dcterms:W3CDTF">2020-08-26T19:34:34Z</dcterms:created>
  <dcterms:modified xsi:type="dcterms:W3CDTF">2022-02-28T18:42:25Z</dcterms:modified>
</cp:coreProperties>
</file>