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536" r:id="rId2"/>
    <p:sldId id="1611" r:id="rId3"/>
    <p:sldId id="1612" r:id="rId4"/>
    <p:sldId id="1494" r:id="rId5"/>
    <p:sldId id="1609" r:id="rId6"/>
    <p:sldId id="1568" r:id="rId7"/>
    <p:sldId id="1540" r:id="rId8"/>
    <p:sldId id="1538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0000-002#/activity/python-w3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learning.oreilly.com/playlists/1a69d11a-2aff-4179-a664-6b842a666f3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665542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Discussion: “</a:t>
            </a:r>
            <a:r>
              <a:rPr lang="en-US" sz="2000" dirty="0">
                <a:hlinkClick r:id="rId3"/>
              </a:rPr>
              <a:t>Python Programming</a:t>
            </a:r>
            <a:r>
              <a:rPr lang="en-US" sz="2000" dirty="0"/>
              <a:t> from W3C” vs. “</a:t>
            </a:r>
            <a:r>
              <a:rPr lang="en-US" sz="2000" dirty="0">
                <a:hlinkClick r:id="rId4"/>
              </a:rPr>
              <a:t>O’Reilly Books</a:t>
            </a:r>
            <a:r>
              <a:rPr lang="en-US" sz="2000" dirty="0"/>
              <a:t> “Introducing Python”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As Time Allows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5693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77CD13-8611-5C44-A96C-DD6CEDB14FDC}"/>
              </a:ext>
            </a:extLst>
          </p:cNvPr>
          <p:cNvSpPr txBox="1">
            <a:spLocks/>
          </p:cNvSpPr>
          <p:nvPr/>
        </p:nvSpPr>
        <p:spPr>
          <a:xfrm>
            <a:off x="1478280" y="3013218"/>
            <a:ext cx="9144000" cy="831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400"/>
              </a:spcBef>
            </a:pPr>
            <a:r>
              <a:rPr lang="en-US" sz="36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206766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7CD13-8611-5C44-A96C-DD6CEDB14FDC}"/>
              </a:ext>
            </a:extLst>
          </p:cNvPr>
          <p:cNvSpPr txBox="1">
            <a:spLocks/>
          </p:cNvSpPr>
          <p:nvPr/>
        </p:nvSpPr>
        <p:spPr>
          <a:xfrm>
            <a:off x="1478280" y="3013218"/>
            <a:ext cx="9144000" cy="831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400"/>
              </a:spcBef>
            </a:pPr>
            <a:r>
              <a:rPr lang="en-US" sz="3600" dirty="0"/>
              <a:t>Python Programming from W3C</a:t>
            </a:r>
          </a:p>
          <a:p>
            <a:pPr algn="ctr">
              <a:spcBef>
                <a:spcPts val="600"/>
              </a:spcBef>
            </a:pPr>
            <a:r>
              <a:rPr lang="en-US" sz="3600" dirty="0"/>
              <a:t> vs.</a:t>
            </a:r>
            <a:br>
              <a:rPr lang="en-US" sz="3600" dirty="0"/>
            </a:br>
            <a:r>
              <a:rPr lang="en-US" sz="3600" dirty="0"/>
              <a:t>“O’Reilly Books “Introducing Python”</a:t>
            </a:r>
          </a:p>
        </p:txBody>
      </p:sp>
    </p:spTree>
    <p:extLst>
      <p:ext uri="{BB962C8B-B14F-4D97-AF65-F5344CB8AC3E}">
        <p14:creationId xmlns:p14="http://schemas.microsoft.com/office/powerpoint/2010/main" val="102394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time allows</a:t>
            </a:r>
          </a:p>
        </p:txBody>
      </p:sp>
    </p:spTree>
    <p:extLst>
      <p:ext uri="{BB962C8B-B14F-4D97-AF65-F5344CB8AC3E}">
        <p14:creationId xmlns:p14="http://schemas.microsoft.com/office/powerpoint/2010/main" val="205625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12 and working on 13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8657</TotalTime>
  <Words>218</Words>
  <Application>Microsoft Macintosh PowerPoint</Application>
  <PresentationFormat>Widescreen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Prework</vt:lpstr>
      <vt:lpstr>PowerPoint Presentation</vt:lpstr>
      <vt:lpstr>Breakout Discussion</vt:lpstr>
      <vt:lpstr>Programming Together</vt:lpstr>
      <vt:lpstr>Prework for Next Class</vt:lpstr>
      <vt:lpstr>Quiz Expectations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384</cp:revision>
  <dcterms:created xsi:type="dcterms:W3CDTF">2020-08-26T19:34:34Z</dcterms:created>
  <dcterms:modified xsi:type="dcterms:W3CDTF">2022-03-02T18:43:35Z</dcterms:modified>
</cp:coreProperties>
</file>