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486" r:id="rId2"/>
    <p:sldId id="1568" r:id="rId3"/>
    <p:sldId id="1598" r:id="rId4"/>
    <p:sldId id="1612" r:id="rId5"/>
    <p:sldId id="1613" r:id="rId6"/>
    <p:sldId id="1600" r:id="rId7"/>
    <p:sldId id="1617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9"/>
    <p:restoredTop sz="82506"/>
  </p:normalViewPr>
  <p:slideViewPr>
    <p:cSldViewPr snapToGrid="0" snapToObjects="1">
      <p:cViewPr varScale="1">
        <p:scale>
          <a:sx n="130" d="100"/>
          <a:sy n="130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87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82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02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823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Lab, Lab, Lab… and more 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90045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12 and working on 13</a:t>
            </a:r>
          </a:p>
          <a:p>
            <a:endParaRPr lang="en-US" sz="2000" dirty="0"/>
          </a:p>
          <a:p>
            <a:r>
              <a:rPr lang="en-US" sz="2000" dirty="0"/>
              <a:t>Be prepared for lab</a:t>
            </a:r>
          </a:p>
          <a:p>
            <a:r>
              <a:rPr lang="en-US" sz="2000" b="1" i="1" dirty="0"/>
              <a:t>Everything is due the Sunday </a:t>
            </a:r>
            <a:r>
              <a:rPr lang="en-US" sz="2000" b="1" i="1" u="sng" dirty="0"/>
              <a:t>before</a:t>
            </a:r>
            <a:r>
              <a:rPr lang="en-US" sz="2000" b="1" i="1" dirty="0"/>
              <a:t> we get back from Spring Break!</a:t>
            </a:r>
          </a:p>
        </p:txBody>
      </p:sp>
    </p:spTree>
    <p:extLst>
      <p:ext uri="{BB962C8B-B14F-4D97-AF65-F5344CB8AC3E}">
        <p14:creationId xmlns:p14="http://schemas.microsoft.com/office/powerpoint/2010/main" val="218940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Sprint Progress Polling</a:t>
            </a:r>
          </a:p>
        </p:txBody>
      </p:sp>
    </p:spTree>
    <p:extLst>
      <p:ext uri="{BB962C8B-B14F-4D97-AF65-F5344CB8AC3E}">
        <p14:creationId xmlns:p14="http://schemas.microsoft.com/office/powerpoint/2010/main" val="259168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/>
              <a:t>Everything is due the Sunday </a:t>
            </a:r>
            <a:r>
              <a:rPr lang="en-US" sz="2000" b="1" i="1" u="sng" dirty="0"/>
              <a:t>before</a:t>
            </a:r>
            <a:r>
              <a:rPr lang="en-US" sz="2000" b="1" i="1" dirty="0"/>
              <a:t> we get back from Spring Break!</a:t>
            </a:r>
          </a:p>
          <a:p>
            <a:endParaRPr lang="en-US" sz="2000" b="1" i="1" dirty="0"/>
          </a:p>
          <a:p>
            <a:r>
              <a:rPr lang="en-US" sz="2000" dirty="0"/>
              <a:t>Be prepared for sprint 5 planning</a:t>
            </a:r>
          </a:p>
        </p:txBody>
      </p:sp>
    </p:spTree>
    <p:extLst>
      <p:ext uri="{BB962C8B-B14F-4D97-AF65-F5344CB8AC3E}">
        <p14:creationId xmlns:p14="http://schemas.microsoft.com/office/powerpoint/2010/main" val="139927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Lab, Lab, and more Lab</a:t>
            </a:r>
          </a:p>
        </p:txBody>
      </p:sp>
    </p:spTree>
    <p:extLst>
      <p:ext uri="{BB962C8B-B14F-4D97-AF65-F5344CB8AC3E}">
        <p14:creationId xmlns:p14="http://schemas.microsoft.com/office/powerpoint/2010/main" val="158544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issues in Programming Together tutorials</a:t>
            </a:r>
          </a:p>
          <a:p>
            <a:pPr marL="0" indent="0">
              <a:buNone/>
            </a:pPr>
            <a:r>
              <a:rPr lang="en-US" sz="2000" dirty="0"/>
              <a:t>Review Activities List and Assignments</a:t>
            </a:r>
          </a:p>
          <a:p>
            <a:pPr marL="0" indent="0">
              <a:buNone/>
            </a:pPr>
            <a:r>
              <a:rPr lang="en-US" sz="2000" dirty="0"/>
              <a:t>Share current programming assignment and/or ask questions</a:t>
            </a:r>
          </a:p>
          <a:p>
            <a:pPr marL="0" indent="0">
              <a:buNone/>
            </a:pPr>
            <a:r>
              <a:rPr lang="en-US" sz="2000" dirty="0"/>
              <a:t>Review Matchmaker Lite</a:t>
            </a:r>
          </a:p>
          <a:p>
            <a:pPr marL="0" indent="0">
              <a:buNone/>
            </a:pPr>
            <a:r>
              <a:rPr lang="en-US" sz="2000" dirty="0"/>
              <a:t>Time to work on Lab 4</a:t>
            </a:r>
          </a:p>
        </p:txBody>
      </p:sp>
    </p:spTree>
    <p:extLst>
      <p:ext uri="{BB962C8B-B14F-4D97-AF65-F5344CB8AC3E}">
        <p14:creationId xmlns:p14="http://schemas.microsoft.com/office/powerpoint/2010/main" val="719858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Have A Great Sprint Break!</a:t>
            </a:r>
          </a:p>
        </p:txBody>
      </p:sp>
    </p:spTree>
    <p:extLst>
      <p:ext uri="{BB962C8B-B14F-4D97-AF65-F5344CB8AC3E}">
        <p14:creationId xmlns:p14="http://schemas.microsoft.com/office/powerpoint/2010/main" val="185838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8672</TotalTime>
  <Words>157</Words>
  <Application>Microsoft Macintosh PowerPoint</Application>
  <PresentationFormat>Widescreen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Prework for Next Class</vt:lpstr>
      <vt:lpstr>Sprint Progress Polling</vt:lpstr>
      <vt:lpstr>Prework for Next Class</vt:lpstr>
      <vt:lpstr>Lab, Lab, and more Lab</vt:lpstr>
      <vt:lpstr>Lab Ideas</vt:lpstr>
      <vt:lpstr>Have A Great Sprint Break!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387</cp:revision>
  <dcterms:created xsi:type="dcterms:W3CDTF">2020-08-26T19:34:34Z</dcterms:created>
  <dcterms:modified xsi:type="dcterms:W3CDTF">2022-03-04T18:35:19Z</dcterms:modified>
</cp:coreProperties>
</file>