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1544" r:id="rId2"/>
    <p:sldId id="1608" r:id="rId3"/>
    <p:sldId id="1174" r:id="rId4"/>
    <p:sldId id="1156" r:id="rId5"/>
    <p:sldId id="1157" r:id="rId6"/>
    <p:sldId id="1221" r:id="rId7"/>
    <p:sldId id="1652" r:id="rId8"/>
    <p:sldId id="1101" r:id="rId9"/>
    <p:sldId id="1220" r:id="rId10"/>
    <p:sldId id="1600" r:id="rId11"/>
    <p:sldId id="1139" r:id="rId12"/>
    <p:sldId id="1651" r:id="rId13"/>
    <p:sldId id="1609" r:id="rId14"/>
    <p:sldId id="666" r:id="rId15"/>
    <p:sldId id="1129" r:id="rId16"/>
    <p:sldId id="1128" r:id="rId17"/>
    <p:sldId id="10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1"/>
    <p:restoredTop sz="82346"/>
  </p:normalViewPr>
  <p:slideViewPr>
    <p:cSldViewPr snapToGrid="0" snapToObjects="1">
      <p:cViewPr varScale="1">
        <p:scale>
          <a:sx n="185" d="100"/>
          <a:sy n="185" d="100"/>
        </p:scale>
        <p:origin x="2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5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7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60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Sprint 4 Sprint Team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Planning (possibly continued Thursday)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E86DD6-7824-CE4A-8590-7D9EEC0BD68D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3083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  <a:endParaRPr lang="en-US" sz="3600" u="sng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239566"/>
              </p:ext>
            </p:extLst>
          </p:nvPr>
        </p:nvGraphicFramePr>
        <p:xfrm>
          <a:off x="2549525" y="1490663"/>
          <a:ext cx="70929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6540500" imgH="3848100" progId="Excel.Sheet.12">
                  <p:embed/>
                </p:oleObj>
              </mc:Choice>
              <mc:Fallback>
                <p:oleObj name="Worksheet" r:id="rId4" imgW="6540500" imgH="3848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90663"/>
                        <a:ext cx="70929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09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813026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Solid Submission Percentage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Submitted assignments are graded or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Several teams struggled to effectively work together sprint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need to improve quickly because it is hard to work in teams and it does not get easier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Before I share more of my opinion(s) I would like to hear from you…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342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We need to dig deep today to help our teams improve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dirty="0"/>
              <a:t>What worked and did not work for your team in sprint 4 working?</a:t>
            </a:r>
          </a:p>
          <a:p>
            <a:pPr marL="0" indent="0">
              <a:buNone/>
            </a:pPr>
            <a:r>
              <a:rPr lang="en-US" sz="2000" dirty="0"/>
              <a:t>What do you think were the underlying causes that made the situation challenging?</a:t>
            </a:r>
          </a:p>
          <a:p>
            <a:pPr marL="0" indent="0">
              <a:buNone/>
            </a:pPr>
            <a:r>
              <a:rPr lang="en-US" sz="2000" dirty="0"/>
              <a:t>How much in-person and/or synchronous time is your team spending together?</a:t>
            </a:r>
          </a:p>
          <a:p>
            <a:pPr marL="0" indent="0">
              <a:buNone/>
            </a:pPr>
            <a:r>
              <a:rPr lang="en-US" sz="2000" dirty="0"/>
              <a:t>What can You, I, and/or your scrum team do in sprint 5 to improve the situation?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Team Report-out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492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5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marks the beginning of your team’s final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Effectively working together as a team will be essential</a:t>
            </a:r>
          </a:p>
        </p:txBody>
      </p:sp>
    </p:spTree>
    <p:extLst>
      <p:ext uri="{BB962C8B-B14F-4D97-AF65-F5344CB8AC3E}">
        <p14:creationId xmlns:p14="http://schemas.microsoft.com/office/powerpoint/2010/main" val="65121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37257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to complete Discussion 6 in class as a team</a:t>
            </a:r>
          </a:p>
        </p:txBody>
      </p:sp>
    </p:spTree>
    <p:extLst>
      <p:ext uri="{BB962C8B-B14F-4D97-AF65-F5344CB8AC3E}">
        <p14:creationId xmlns:p14="http://schemas.microsoft.com/office/powerpoint/2010/main" val="390398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/>
              <a:t>Everything is due the Sunday </a:t>
            </a:r>
            <a:r>
              <a:rPr lang="en-US" sz="2000" b="1" i="1" u="sng" dirty="0"/>
              <a:t>before</a:t>
            </a:r>
            <a:r>
              <a:rPr lang="en-US" sz="2000" b="1" i="1" dirty="0"/>
              <a:t> we get back from Spring Break!</a:t>
            </a:r>
          </a:p>
        </p:txBody>
      </p:sp>
    </p:spTree>
    <p:extLst>
      <p:ext uri="{BB962C8B-B14F-4D97-AF65-F5344CB8AC3E}">
        <p14:creationId xmlns:p14="http://schemas.microsoft.com/office/powerpoint/2010/main" val="288770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Special callout to Matt, Mathew, and Rayo for their implementation of Health Insurance Risk Calculator</a:t>
            </a:r>
          </a:p>
          <a:p>
            <a:pPr marL="0" indent="0" algn="ctr">
              <a:buNone/>
            </a:pP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Bonus Demo?</a:t>
            </a:r>
          </a:p>
        </p:txBody>
      </p:sp>
    </p:spTree>
    <p:extLst>
      <p:ext uri="{BB962C8B-B14F-4D97-AF65-F5344CB8AC3E}">
        <p14:creationId xmlns:p14="http://schemas.microsoft.com/office/powerpoint/2010/main" val="137360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5343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10021</TotalTime>
  <Words>541</Words>
  <Application>Microsoft Macintosh PowerPoint</Application>
  <PresentationFormat>Widescreen</PresentationFormat>
  <Paragraphs>83</Paragraphs>
  <Slides>17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Worksheet</vt:lpstr>
      <vt:lpstr>PowerPoint Presentation</vt:lpstr>
      <vt:lpstr>Prework for Next Class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PowerPoint Presentation</vt:lpstr>
      <vt:lpstr>Scrum Process – Sprint Retrospective</vt:lpstr>
      <vt:lpstr>Submission Percentage</vt:lpstr>
      <vt:lpstr>Class Retrospective</vt:lpstr>
      <vt:lpstr>Scrum Team Retrospective</vt:lpstr>
      <vt:lpstr>Sprint Planning</vt:lpstr>
      <vt:lpstr>Scrum Process – Sprint Planning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368</cp:revision>
  <dcterms:created xsi:type="dcterms:W3CDTF">2020-08-26T19:34:34Z</dcterms:created>
  <dcterms:modified xsi:type="dcterms:W3CDTF">2022-03-15T15:45:02Z</dcterms:modified>
</cp:coreProperties>
</file>