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1576" r:id="rId2"/>
    <p:sldId id="1653" r:id="rId3"/>
    <p:sldId id="1109" r:id="rId4"/>
    <p:sldId id="1579" r:id="rId5"/>
    <p:sldId id="1603" r:id="rId6"/>
    <p:sldId id="105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60"/>
    <p:restoredTop sz="82346"/>
  </p:normalViewPr>
  <p:slideViewPr>
    <p:cSldViewPr snapToGrid="0" snapToObjects="1">
      <p:cViewPr varScale="1">
        <p:scale>
          <a:sx n="185" d="100"/>
          <a:sy n="185" d="100"/>
        </p:scale>
        <p:origin x="2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Seating chart and attendance tracker (virtual and in person)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59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15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wis.education/?cpsc=sp22-cpsc-44000-001#/slide/discussion-se-5-breakou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560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Breakout: Discussion 5 Final Project Proposals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with shared GitHub team repository, Node.js, Express, and Azure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E86DD6-7824-CE4A-8590-7D9EEC0BD68D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76847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prior to next class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to complete Discussion 5 in class as a team</a:t>
            </a:r>
          </a:p>
        </p:txBody>
      </p:sp>
    </p:spTree>
    <p:extLst>
      <p:ext uri="{BB962C8B-B14F-4D97-AF65-F5344CB8AC3E}">
        <p14:creationId xmlns:p14="http://schemas.microsoft.com/office/powerpoint/2010/main" val="38081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Breakout: </a:t>
            </a:r>
            <a:r>
              <a:rPr lang="en-US" sz="3600" dirty="0">
                <a:hlinkClick r:id="rId3"/>
              </a:rPr>
              <a:t>Discussion 5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6"/>
            <a:ext cx="10848703" cy="509103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note taker and presenter roles to team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Review and discuss topic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takes notes and presenter prepares a report 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share notes with all participating team members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Each team member pastes and submits an exact copy of the notes into their discussion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tells the note taker and presenter what I wonderful job the did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EB585-CCDF-9848-911B-FD530461A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23" y="3965927"/>
            <a:ext cx="9130666" cy="205673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123" y="3965927"/>
            <a:ext cx="9525470" cy="215755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588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532" y="3019732"/>
            <a:ext cx="9826935" cy="818536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Programming Together with shared GitHub repository, Node.js, Express, and Azure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249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Breakout on Software Maintenance and Support and Fox Software Maintenance</a:t>
            </a:r>
          </a:p>
          <a:p>
            <a:pPr marL="0" indent="0">
              <a:buNone/>
            </a:pPr>
            <a:r>
              <a:rPr lang="en-US" sz="2000" dirty="0"/>
              <a:t>Be prepared for Quiz 5</a:t>
            </a:r>
          </a:p>
        </p:txBody>
      </p:sp>
    </p:spTree>
    <p:extLst>
      <p:ext uri="{BB962C8B-B14F-4D97-AF65-F5344CB8AC3E}">
        <p14:creationId xmlns:p14="http://schemas.microsoft.com/office/powerpoint/2010/main" val="53529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10137</TotalTime>
  <Words>212</Words>
  <Application>Microsoft Macintosh PowerPoint</Application>
  <PresentationFormat>Widescreen</PresentationFormat>
  <Paragraphs>31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Prework For Next Class</vt:lpstr>
      <vt:lpstr>Breakout: Discussion 5</vt:lpstr>
      <vt:lpstr>Programming Together with shared GitHub repository, Node.js, Express, and Azure 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371</cp:revision>
  <dcterms:created xsi:type="dcterms:W3CDTF">2020-08-26T19:34:34Z</dcterms:created>
  <dcterms:modified xsi:type="dcterms:W3CDTF">2022-03-17T15:53:56Z</dcterms:modified>
</cp:coreProperties>
</file>