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155" r:id="rId2"/>
    <p:sldId id="1565" r:id="rId3"/>
    <p:sldId id="1118" r:id="rId4"/>
    <p:sldId id="1174" r:id="rId5"/>
    <p:sldId id="1156" r:id="rId6"/>
    <p:sldId id="1157" r:id="rId7"/>
    <p:sldId id="1221" r:id="rId8"/>
    <p:sldId id="1564" r:id="rId9"/>
    <p:sldId id="1101" r:id="rId10"/>
    <p:sldId id="1220" r:id="rId11"/>
    <p:sldId id="1223" r:id="rId12"/>
    <p:sldId id="1139" r:id="rId13"/>
    <p:sldId id="1553" r:id="rId14"/>
    <p:sldId id="1562" r:id="rId15"/>
    <p:sldId id="10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0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2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831438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Given our wonderful history, our Sprint 4 submission percentage is a little disappointing… in particular two missing labs doesn’t feel very good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are graded and you should have access to grades and quiz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implementations of Matchmaker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Sprint 4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 consider: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does your team feel now that the sprint is over?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Would having assignments due before Spring Break been a positive or a negative?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could be done for future classes to make sprint 4 more manageable?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improvements should we make as a class, team, or individual in sprint 5?</a:t>
            </a:r>
          </a:p>
        </p:txBody>
      </p:sp>
    </p:spTree>
    <p:extLst>
      <p:ext uri="{BB962C8B-B14F-4D97-AF65-F5344CB8AC3E}">
        <p14:creationId xmlns:p14="http://schemas.microsoft.com/office/powerpoint/2010/main" val="250104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6 and working on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5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30420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98933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Open Mic Demos?</a:t>
            </a:r>
          </a:p>
        </p:txBody>
      </p:sp>
    </p:spTree>
    <p:extLst>
      <p:ext uri="{BB962C8B-B14F-4D97-AF65-F5344CB8AC3E}">
        <p14:creationId xmlns:p14="http://schemas.microsoft.com/office/powerpoint/2010/main" val="254938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8861</TotalTime>
  <Words>458</Words>
  <Application>Microsoft Macintosh PowerPoint</Application>
  <PresentationFormat>Widescreen</PresentationFormat>
  <Paragraphs>67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Next Class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Breakout Session: Sprint 4 Retrospective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392</cp:revision>
  <dcterms:created xsi:type="dcterms:W3CDTF">2020-08-26T19:34:34Z</dcterms:created>
  <dcterms:modified xsi:type="dcterms:W3CDTF">2022-03-16T18:56:05Z</dcterms:modified>
</cp:coreProperties>
</file>