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122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4"/>
    <p:restoredTop sz="82424"/>
  </p:normalViewPr>
  <p:slideViewPr>
    <p:cSldViewPr snapToGrid="0" snapToObjects="1">
      <p:cViewPr varScale="1">
        <p:scale>
          <a:sx n="112" d="100"/>
          <a:sy n="112" d="100"/>
        </p:scale>
        <p:origin x="1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212392"/>
              </p:ext>
            </p:extLst>
          </p:nvPr>
        </p:nvGraphicFramePr>
        <p:xfrm>
          <a:off x="2549525" y="1611313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11313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480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8544</TotalTime>
  <Words>3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Excel Worksheet</vt:lpstr>
      <vt:lpstr>Submission Percentage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381</cp:revision>
  <dcterms:created xsi:type="dcterms:W3CDTF">2020-08-26T19:34:34Z</dcterms:created>
  <dcterms:modified xsi:type="dcterms:W3CDTF">2022-03-30T15:07:26Z</dcterms:modified>
</cp:coreProperties>
</file>