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555" r:id="rId2"/>
    <p:sldId id="1572" r:id="rId3"/>
    <p:sldId id="1574" r:id="rId4"/>
    <p:sldId id="1568" r:id="rId5"/>
    <p:sldId id="1570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21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2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4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?cpsc=sp22-cpsc-24500-001#/slide/discussion-se-breakou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?cpsc=sp22-cpsc-20000-002#/activity/programming-togeth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Discussion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820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6 and working on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5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26865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hlinkClick r:id="rId3"/>
              </a:rPr>
              <a:t>Breakout Session: Discussion 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07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9 prior to next class</a:t>
            </a:r>
          </a:p>
          <a:p>
            <a:endParaRPr lang="en-US" sz="2000" dirty="0"/>
          </a:p>
          <a:p>
            <a:r>
              <a:rPr lang="en-US" sz="2000" dirty="0"/>
              <a:t>Be prepared to discuss “Computer Science Illuminated” Networks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Complete </a:t>
            </a:r>
            <a:r>
              <a:rPr lang="en-US" u="sng" dirty="0">
                <a:hlinkClick r:id="rId3"/>
              </a:rPr>
              <a:t>programming together</a:t>
            </a:r>
            <a:r>
              <a:rPr lang="en-US" dirty="0"/>
              <a:t> with TurtleDrawLite Parts 1 &amp; 2</a:t>
            </a:r>
          </a:p>
          <a:p>
            <a:endParaRPr lang="en-US" sz="2000" dirty="0"/>
          </a:p>
          <a:p>
            <a:r>
              <a:rPr lang="en-US" sz="2000" dirty="0"/>
              <a:t>Please drop me a quick message before you go to let me know that you have completed these two tutorials</a:t>
            </a:r>
          </a:p>
        </p:txBody>
      </p:sp>
    </p:spTree>
    <p:extLst>
      <p:ext uri="{BB962C8B-B14F-4D97-AF65-F5344CB8AC3E}">
        <p14:creationId xmlns:p14="http://schemas.microsoft.com/office/powerpoint/2010/main" val="1535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8958</TotalTime>
  <Words>138</Words>
  <Application>Microsoft Macintosh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Breakout Session: Discussion 5</vt:lpstr>
      <vt:lpstr>Prework for Next Class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394</cp:revision>
  <dcterms:created xsi:type="dcterms:W3CDTF">2020-08-26T19:34:34Z</dcterms:created>
  <dcterms:modified xsi:type="dcterms:W3CDTF">2022-03-18T18:58:42Z</dcterms:modified>
</cp:coreProperties>
</file>