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1604" r:id="rId2"/>
    <p:sldId id="1654" r:id="rId3"/>
    <p:sldId id="1602" r:id="rId4"/>
    <p:sldId id="1655" r:id="rId5"/>
    <p:sldId id="1591" r:id="rId6"/>
    <p:sldId id="1595" r:id="rId7"/>
    <p:sldId id="1446" r:id="rId8"/>
    <p:sldId id="1054" r:id="rId9"/>
    <p:sldId id="980" r:id="rId10"/>
    <p:sldId id="923" r:id="rId11"/>
    <p:sldId id="919" r:id="rId12"/>
    <p:sldId id="92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/>
    <p:restoredTop sz="82340"/>
  </p:normalViewPr>
  <p:slideViewPr>
    <p:cSldViewPr snapToGrid="0" snapToObjects="1">
      <p:cViewPr varScale="1">
        <p:scale>
          <a:sx n="130" d="100"/>
          <a:sy n="130" d="100"/>
        </p:scale>
        <p:origin x="17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Critical Path… Light Weight long-term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46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Critical Path… Light Weight long-term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334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98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21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99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71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04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560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Today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Upcoming Sprint Planning Sessions with Required Attendance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 on Software Maintenance and Support and Fox Software Maintenance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5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1E86DD6-7824-CE4A-8590-7D9EEC0BD68D}"/>
              </a:ext>
            </a:extLst>
          </p:cNvPr>
          <p:cNvSpPr/>
          <p:nvPr/>
        </p:nvSpPr>
        <p:spPr>
          <a:xfrm>
            <a:off x="838200" y="5516584"/>
            <a:ext cx="10761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79309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Characteristics of a Good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makes a good software quality metric?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Easy to collect and understand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Good approximation of reality and good correlation to quality &amp; 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Meaningful to the group that can deliver positive change and can drive positive actions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Meaningful over time to encourage positive trends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Discourages “gaming the system,” or at least limits the impact of “gaming”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Does not allow one group to declare success (project management, developers, business analysts, etc.) while the overall product is failing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Comparable across teams, companies, and the industry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7747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Common Metrics for Waterfall Software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r>
              <a:rPr lang="en-US" sz="2000" dirty="0"/>
              <a:t>Line of code per time-period</a:t>
            </a:r>
          </a:p>
          <a:p>
            <a:r>
              <a:rPr lang="en-US" sz="2000" dirty="0"/>
              <a:t>On-time</a:t>
            </a:r>
          </a:p>
          <a:p>
            <a:r>
              <a:rPr lang="en-US" sz="2000" dirty="0"/>
              <a:t>On-budget</a:t>
            </a:r>
          </a:p>
          <a:p>
            <a:r>
              <a:rPr lang="en-US" sz="2000" dirty="0"/>
              <a:t>… Scope delivered</a:t>
            </a:r>
          </a:p>
          <a:p>
            <a:r>
              <a:rPr lang="en-US" sz="2000" dirty="0"/>
              <a:t>Defects</a:t>
            </a:r>
          </a:p>
          <a:p>
            <a:r>
              <a:rPr lang="en-US" sz="2000" dirty="0"/>
              <a:t>Weighted Defects</a:t>
            </a:r>
          </a:p>
          <a:p>
            <a:r>
              <a:rPr lang="en-US" sz="2000" dirty="0"/>
              <a:t>Weighted Defects per unit delivered</a:t>
            </a:r>
          </a:p>
          <a:p>
            <a:r>
              <a:rPr lang="en-US" sz="2000" dirty="0"/>
              <a:t>Unit delivered per hour/day/month… per person</a:t>
            </a:r>
          </a:p>
          <a:p>
            <a:r>
              <a:rPr lang="en-US" sz="2000" dirty="0"/>
              <a:t>Unit delivered per hour/day/month… per dollar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144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8493"/>
    </mc:Choice>
    <mc:Fallback xmlns="">
      <p:transition spd="slow" advTm="25849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Common Metrics for Agile Software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r>
              <a:rPr lang="en-US" sz="2000" dirty="0"/>
              <a:t>Story Points per Sprint per person</a:t>
            </a:r>
          </a:p>
          <a:p>
            <a:r>
              <a:rPr lang="en-US" sz="2000" dirty="0"/>
              <a:t>Say/Do ratio</a:t>
            </a:r>
          </a:p>
          <a:p>
            <a:r>
              <a:rPr lang="en-US" sz="2000" dirty="0"/>
              <a:t>Story Points delivered per Sprint… change in Story Points delivered per Sprint</a:t>
            </a:r>
          </a:p>
          <a:p>
            <a:r>
              <a:rPr lang="en-US" sz="2000" dirty="0"/>
              <a:t>Team versatility</a:t>
            </a:r>
          </a:p>
          <a:p>
            <a:r>
              <a:rPr lang="en-US" sz="2000" dirty="0"/>
              <a:t>Percent coverage with automated testing or with Test-Driven Development</a:t>
            </a:r>
          </a:p>
          <a:p>
            <a:r>
              <a:rPr lang="en-US" sz="2000" dirty="0"/>
              <a:t>Satisfaction surveys with internal or external customers</a:t>
            </a:r>
          </a:p>
          <a:p>
            <a:r>
              <a:rPr lang="en-US" sz="2000" dirty="0"/>
              <a:t>Eric’s Favorite: Weighted Defect Density per 10,000 hours worked… production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F929855C-8741-704E-A9D6-951D1C6EA54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27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839"/>
    </mc:Choice>
    <mc:Fallback xmlns="">
      <p:transition spd="slow" advTm="2288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8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Breakout on Software Maintenance and Support and Fox Software Maintenance</a:t>
            </a:r>
          </a:p>
          <a:p>
            <a:pPr marL="0" indent="0">
              <a:buNone/>
            </a:pPr>
            <a:r>
              <a:rPr lang="en-US" sz="2000" dirty="0"/>
              <a:t>Be prepared for Quiz 5</a:t>
            </a:r>
          </a:p>
        </p:txBody>
      </p:sp>
    </p:spTree>
    <p:extLst>
      <p:ext uri="{BB962C8B-B14F-4D97-AF65-F5344CB8AC3E}">
        <p14:creationId xmlns:p14="http://schemas.microsoft.com/office/powerpoint/2010/main" val="10704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532" y="3019732"/>
            <a:ext cx="9826935" cy="818536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Upcoming Sprint Planning Sessions with Required Attendance</a:t>
            </a:r>
          </a:p>
        </p:txBody>
      </p:sp>
    </p:spTree>
    <p:extLst>
      <p:ext uri="{BB962C8B-B14F-4D97-AF65-F5344CB8AC3E}">
        <p14:creationId xmlns:p14="http://schemas.microsoft.com/office/powerpoint/2010/main" val="71420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532" y="3019732"/>
            <a:ext cx="9826935" cy="818536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Breakout on Software Maintenance and Support and Fox Software Maintenance</a:t>
            </a:r>
          </a:p>
        </p:txBody>
      </p:sp>
    </p:spTree>
    <p:extLst>
      <p:ext uri="{BB962C8B-B14F-4D97-AF65-F5344CB8AC3E}">
        <p14:creationId xmlns:p14="http://schemas.microsoft.com/office/powerpoint/2010/main" val="255691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Review of Maintenance &amp; Support plus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1"/>
            <a:ext cx="10515600" cy="528552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reviews key topics using “team number by percent of content” method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At a minimum, identify (1) the most interesting topic and (2) the most important topic from each of the following topics: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Maintenance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Support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Maintenance in Waterfall and Iterative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Maintenance in Agile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Describe the daily activities of a support team and the impact of user 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Describe the daily activities of a maintenance team and how it differs from a development team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317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11 and working on 12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Sprint 6 Backlog Grooming</a:t>
            </a:r>
          </a:p>
          <a:p>
            <a:pPr marL="0" indent="0">
              <a:buNone/>
            </a:pPr>
            <a:r>
              <a:rPr lang="en-US" sz="2000" dirty="0"/>
              <a:t>Be prepared for Breakout Session on Software Metrics</a:t>
            </a:r>
          </a:p>
          <a:p>
            <a:pPr marL="0" indent="0">
              <a:buNone/>
            </a:pPr>
            <a:r>
              <a:rPr lang="en-US" sz="2000" dirty="0"/>
              <a:t>Be prepared for Lab</a:t>
            </a:r>
          </a:p>
        </p:txBody>
      </p:sp>
    </p:spTree>
    <p:extLst>
      <p:ext uri="{BB962C8B-B14F-4D97-AF65-F5344CB8AC3E}">
        <p14:creationId xmlns:p14="http://schemas.microsoft.com/office/powerpoint/2010/main" val="180672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Quiz 5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3600" dirty="0"/>
              <a:t>A sincere attempt at quiz 5 is due </a:t>
            </a:r>
          </a:p>
          <a:p>
            <a:pPr marL="0" indent="0" algn="ctr">
              <a:buNone/>
            </a:pPr>
            <a:r>
              <a:rPr lang="en-US" sz="3600" dirty="0"/>
              <a:t>before you leave class today.</a:t>
            </a:r>
          </a:p>
        </p:txBody>
      </p:sp>
    </p:spTree>
    <p:extLst>
      <p:ext uri="{BB962C8B-B14F-4D97-AF65-F5344CB8AC3E}">
        <p14:creationId xmlns:p14="http://schemas.microsoft.com/office/powerpoint/2010/main" val="3140653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Maintenance &amp;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313"/>
            <a:ext cx="10515600" cy="49182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Many processes include both Software Maintenance and Software Support in a single Maintenance category. This is a grave disservice from a process perspective because the two activities are dissimilar in many ways including: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processes are aligned to different audiences with support focusing on application users and maintenance focusing on application sponsors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Support needs to scale with the user base where maintenance scales with enhancement requests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optimal process is different with support generally adopting a Kanban and issue ticketing process where maintenance following a software development process like Waterfall or Agile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Support is optimized by supporting all products associated with a user base where maintenance is more single product focused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cadence of support is minutes and hours where maintenance is days, weeks, and months which is very challenging to balance the immediate vs the important daily activities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appropriate Metrics for Software Maintenance is very different from the appropriate Metrics for Support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9748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10192</TotalTime>
  <Words>643</Words>
  <Application>Microsoft Macintosh PowerPoint</Application>
  <PresentationFormat>Widescreen</PresentationFormat>
  <Paragraphs>99</Paragraphs>
  <Slides>12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Prework For Today</vt:lpstr>
      <vt:lpstr>Upcoming Sprint Planning Sessions with Required Attendance</vt:lpstr>
      <vt:lpstr>Breakout on Software Maintenance and Support and Fox Software Maintenance</vt:lpstr>
      <vt:lpstr>Review of Maintenance &amp; Support plus Metrics</vt:lpstr>
      <vt:lpstr>Prework for Next Class</vt:lpstr>
      <vt:lpstr>PowerPoint Presentation</vt:lpstr>
      <vt:lpstr>End of Session</vt:lpstr>
      <vt:lpstr>Software Maintenance &amp; Support</vt:lpstr>
      <vt:lpstr>Characteristics of a Good Metric</vt:lpstr>
      <vt:lpstr>Common Metrics for Waterfall Software Development</vt:lpstr>
      <vt:lpstr>Common Metrics for Agile Software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375</cp:revision>
  <dcterms:created xsi:type="dcterms:W3CDTF">2020-08-26T19:34:34Z</dcterms:created>
  <dcterms:modified xsi:type="dcterms:W3CDTF">2022-03-22T14:33:32Z</dcterms:modified>
</cp:coreProperties>
</file>