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575" r:id="rId2"/>
    <p:sldId id="1613" r:id="rId3"/>
    <p:sldId id="1610" r:id="rId4"/>
    <p:sldId id="1612" r:id="rId5"/>
    <p:sldId id="1608" r:id="rId6"/>
    <p:sldId id="1614" r:id="rId7"/>
    <p:sldId id="1609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9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Upcoming Dates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on </a:t>
            </a:r>
            <a:r>
              <a:rPr lang="en-US" sz="2000"/>
              <a:t>Software Testing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49651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10 prior to next class</a:t>
            </a:r>
          </a:p>
          <a:p>
            <a:endParaRPr lang="en-US" sz="2000" dirty="0"/>
          </a:p>
          <a:p>
            <a:r>
              <a:rPr lang="en-US" sz="2000" dirty="0"/>
              <a:t>Be prepared to discuss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52885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Important Upcoming Dates</a:t>
            </a:r>
          </a:p>
        </p:txBody>
      </p:sp>
    </p:spTree>
    <p:extLst>
      <p:ext uri="{BB962C8B-B14F-4D97-AF65-F5344CB8AC3E}">
        <p14:creationId xmlns:p14="http://schemas.microsoft.com/office/powerpoint/2010/main" val="141358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Breakout Session on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32685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 on Software Testing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Explain how software development process impacts testing</a:t>
            </a:r>
          </a:p>
          <a:p>
            <a:endParaRPr lang="en-US" sz="2000" dirty="0"/>
          </a:p>
          <a:p>
            <a:r>
              <a:rPr lang="en-US" sz="2000" dirty="0"/>
              <a:t>Explain verification and validation and understand the importance of testing and the criticality of finding/fixing defects early</a:t>
            </a:r>
          </a:p>
          <a:p>
            <a:endParaRPr lang="en-US" sz="2000" dirty="0"/>
          </a:p>
          <a:p>
            <a:r>
              <a:rPr lang="en-US" sz="2000" dirty="0"/>
              <a:t>Explain software testing terms including unit, integration, and user acceptance</a:t>
            </a:r>
          </a:p>
          <a:p>
            <a:endParaRPr lang="en-US" sz="2000" dirty="0"/>
          </a:p>
          <a:p>
            <a:r>
              <a:rPr lang="en-US" sz="2000" dirty="0"/>
              <a:t>Explain software testing terms including performance testing, manual, and automated</a:t>
            </a:r>
          </a:p>
          <a:p>
            <a:endParaRPr lang="en-US" sz="2000" dirty="0"/>
          </a:p>
          <a:p>
            <a:r>
              <a:rPr lang="en-US" sz="2000" dirty="0"/>
              <a:t>Explain the purpose, syntax, and annotations of JUnit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893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13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109855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As time allows continue deployment of Node.js including JSON review</a:t>
            </a:r>
          </a:p>
        </p:txBody>
      </p:sp>
    </p:spTree>
    <p:extLst>
      <p:ext uri="{BB962C8B-B14F-4D97-AF65-F5344CB8AC3E}">
        <p14:creationId xmlns:p14="http://schemas.microsoft.com/office/powerpoint/2010/main" val="408978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12692</TotalTime>
  <Words>168</Words>
  <Application>Microsoft Macintosh PowerPoint</Application>
  <PresentationFormat>Widescreen</PresentationFormat>
  <Paragraphs>36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Important Upcoming Dates</vt:lpstr>
      <vt:lpstr>Breakout Session on Software Testing</vt:lpstr>
      <vt:lpstr>Breakout Session on Software Testing</vt:lpstr>
      <vt:lpstr>Prework for Next Class</vt:lpstr>
      <vt:lpstr>Programming Together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397</cp:revision>
  <dcterms:created xsi:type="dcterms:W3CDTF">2020-08-26T19:34:34Z</dcterms:created>
  <dcterms:modified xsi:type="dcterms:W3CDTF">2022-03-21T21:29:18Z</dcterms:modified>
</cp:coreProperties>
</file>