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2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82424"/>
  </p:normalViewPr>
  <p:slideViewPr>
    <p:cSldViewPr snapToGrid="0" snapToObjects="1">
      <p:cViewPr varScale="1">
        <p:scale>
          <a:sx n="112" d="100"/>
          <a:sy n="112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2392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8544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Worksheet</vt:lpstr>
      <vt:lpstr>Submission Percentage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381</cp:revision>
  <dcterms:created xsi:type="dcterms:W3CDTF">2020-08-26T19:34:34Z</dcterms:created>
  <dcterms:modified xsi:type="dcterms:W3CDTF">2022-03-30T16:59:15Z</dcterms:modified>
</cp:coreProperties>
</file>