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467" r:id="rId2"/>
    <p:sldId id="1490" r:id="rId3"/>
    <p:sldId id="1518" r:id="rId4"/>
    <p:sldId id="1618" r:id="rId5"/>
    <p:sldId id="1471" r:id="rId6"/>
    <p:sldId id="1473" r:id="rId7"/>
    <p:sldId id="1474" r:id="rId8"/>
    <p:sldId id="1156" r:id="rId9"/>
    <p:sldId id="1157" r:id="rId10"/>
    <p:sldId id="1221" r:id="rId11"/>
    <p:sldId id="1621" r:id="rId12"/>
    <p:sldId id="1220" r:id="rId13"/>
    <p:sldId id="1468" r:id="rId14"/>
    <p:sldId id="1547" r:id="rId15"/>
    <p:sldId id="1527" r:id="rId16"/>
    <p:sldId id="1462" r:id="rId17"/>
    <p:sldId id="1627" r:id="rId18"/>
    <p:sldId id="1628" r:id="rId19"/>
    <p:sldId id="16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BAF3-6A1C-7B4D-B718-FDD5BD516BB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1A87-E163-B840-AE97-63EEAFF9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0F78-9409-A94F-8DE9-0E3EE9BAD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26071-B803-294F-BCD6-EA3F64642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72AC0-8E9D-D745-A576-8D8894B6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B65D-4324-C843-A972-FA9142EF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5C6A-DBF1-A047-8979-10A7F8C3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52F5-3B15-734F-AECE-A4B76FA7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83797-B55C-4E40-9694-4151F1AB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1C10-7027-814A-A143-2AA292F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AB1E-A472-9746-8906-FE5EB901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9C10-F5B8-8D4B-9934-887F1719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9B583-38E9-9040-BB14-DC79C0CC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40758-2730-D040-9197-4B9C3313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86756-215E-3C41-A3D5-F8F5D2E4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F54E-77E1-CE49-B3AD-5033E02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324D-35C7-5147-AEB7-73019E5B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CA6F-C51F-F54C-9163-06E32825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7B85-2078-8F4D-AD16-27AB73EA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A3C3-7D0E-8A46-8B9C-C5D0E2BC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F1A9-6D61-3245-819C-CF4B1CCC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374C-4370-8846-9FF6-517EC94D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65FC-4969-B74D-8B26-95E1BD45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C1BEA-74E1-A34A-B7B3-809D5648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5319-3469-9440-9A16-B98DBA46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D950-FAAB-3647-AA2A-0298A119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C6D1-A653-F441-87B7-FC42E432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8C05-ACE5-3E4D-B888-8E5B3922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9BEA-28FA-554E-BFEB-632FDD4F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8A3-9B02-5440-8318-0690B136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EB6B9-6CC1-384E-8C15-AF02EF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68C72-AEA5-C14C-B3A4-5BDC1723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CF38-562D-7A49-B6CB-749B4359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0E3D-937E-6B47-B78D-AE665636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8B4E5-4BDB-5947-9B32-D44BF8B1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44E1-3038-FF4A-ACA2-7D1990FC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A42B-9936-0949-A35D-04071D8B9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7DE0D-F754-0C4E-9F0A-4D816CA79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4EE62-B916-4C49-A914-C524049E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BE562-2FB9-FB41-8488-275A0677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4E323-1F34-9D4C-A4BB-CFF11916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ACD8-356F-964D-82C8-F440C5CA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A26CF-019F-D242-A6A9-2875448B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5518-DA4D-B248-AF31-016E4CE6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DF110-981E-5A47-9D35-A27B1CE5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4FD10-0EAE-A04F-95C2-8825380F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C792-47A5-6742-94F9-E53C60B4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75D7-C4EF-3445-AEBB-9723D01E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5DB2-9ED9-BE4C-88E1-51A011B3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24F7-F200-B346-B1D3-6D7B677F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427E3-2BAE-AE43-B4C8-C1734E179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6B2C-9875-6845-ACAA-3E621C7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22CD-4ED5-A545-BB00-DF3FA913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3E06-4783-D947-BAB4-3AFE056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299C-FC49-AA4E-BFCE-792BB290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9CCA2-4A73-BF4B-9D18-E9392C76A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8FDF7-13BE-2B41-AEA3-0B45F1923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462AE-BD33-3540-94DB-7703BF1B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D30A-0F78-374B-811B-B851EBFB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54D9-8E54-0840-A60A-3A8334E7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14B76-70B0-4D46-A2C0-E21EF687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66BA-973B-6846-A89A-183552DC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D3C7-C58F-5B4E-BAB5-6F342E8DA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0833-C62B-C146-9378-949431688DCF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BA67-40DF-6642-8E88-71D936DA6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5705-C45E-414F-A411-6237D3852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7 Retrospective with Start, Stop, Continue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– Team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your stories and vote on the Best!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- Class</a:t>
            </a:r>
          </a:p>
        </p:txBody>
      </p:sp>
    </p:spTree>
    <p:extLst>
      <p:ext uri="{BB962C8B-B14F-4D97-AF65-F5344CB8AC3E}">
        <p14:creationId xmlns:p14="http://schemas.microsoft.com/office/powerpoint/2010/main" val="215786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0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Metrics – 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14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there we have it PERFECTION… and Food?!?!?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taking time for yourself and for you families over Thanksgiving!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Lot’s of good teaming going on!</a:t>
            </a:r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Start, Stop, Continue for the class: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or three start, stop, continue items that you would be willing to share?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Are there ways I could better reward participate in class and on scrum teams?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if we finished all sprints on Thursdays instead of Sundays? Or another day of the week?</a:t>
            </a:r>
          </a:p>
          <a:p>
            <a:pPr marL="457200" indent="-457200">
              <a:buFont typeface="+mj-lt"/>
              <a:buAutoNum type="arabicPeriod"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118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Schedule</a:t>
            </a:r>
          </a:p>
        </p:txBody>
      </p:sp>
    </p:spTree>
    <p:extLst>
      <p:ext uri="{BB962C8B-B14F-4D97-AF65-F5344CB8AC3E}">
        <p14:creationId xmlns:p14="http://schemas.microsoft.com/office/powerpoint/2010/main" val="257749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ready for Quiz 8 on Friday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8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r>
              <a:rPr lang="en-US" sz="2000" dirty="0"/>
              <a:t>Each team should be prepared to demo “Best Story” and “Random Story”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506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5BA5C-E186-1B4C-9BF5-C036647E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5"/>
          <a:stretch/>
        </p:blipFill>
        <p:spPr>
          <a:xfrm>
            <a:off x="1236258" y="1690688"/>
            <a:ext cx="9250695" cy="442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3D078-08F2-A446-A1E2-1F31754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1466542"/>
            <a:ext cx="10040066" cy="484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18207E-57AC-E64B-A7B6-E657D64F810B}"/>
              </a:ext>
            </a:extLst>
          </p:cNvPr>
          <p:cNvCxnSpPr>
            <a:cxnSpLocks/>
          </p:cNvCxnSpPr>
          <p:nvPr/>
        </p:nvCxnSpPr>
        <p:spPr>
          <a:xfrm>
            <a:off x="1698170" y="4024682"/>
            <a:ext cx="5204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B793A-DC48-0A43-A566-64C149D23802}"/>
              </a:ext>
            </a:extLst>
          </p:cNvPr>
          <p:cNvCxnSpPr>
            <a:cxnSpLocks/>
          </p:cNvCxnSpPr>
          <p:nvPr/>
        </p:nvCxnSpPr>
        <p:spPr>
          <a:xfrm>
            <a:off x="3368842" y="3599566"/>
            <a:ext cx="29219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Macintosh PowerPoint</Application>
  <PresentationFormat>Widescreen</PresentationFormat>
  <Paragraphs>75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Next Class</vt:lpstr>
      <vt:lpstr>PowerPoint Presentation</vt:lpstr>
      <vt:lpstr>Scrum Process – Sprint Review &amp; Demo</vt:lpstr>
      <vt:lpstr>Sprint Review: Much More Than Just A Demo</vt:lpstr>
      <vt:lpstr>Sprint Review: Much More Than Just A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Metrics – Submission Percentage</vt:lpstr>
      <vt:lpstr>Class Retrospective</vt:lpstr>
      <vt:lpstr>Class Retrospective Breakout</vt:lpstr>
      <vt:lpstr>PowerPoint Presentation</vt:lpstr>
      <vt:lpstr>PowerPoint Presentation</vt:lpstr>
      <vt:lpstr>Prework 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Pogue, Eric</dc:creator>
  <cp:lastModifiedBy>Pogue, Eric</cp:lastModifiedBy>
  <cp:revision>1</cp:revision>
  <dcterms:created xsi:type="dcterms:W3CDTF">2022-03-29T14:40:31Z</dcterms:created>
  <dcterms:modified xsi:type="dcterms:W3CDTF">2022-03-29T14:41:18Z</dcterms:modified>
</cp:coreProperties>
</file>