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174" r:id="rId2"/>
    <p:sldId id="1218" r:id="rId3"/>
    <p:sldId id="1156" r:id="rId4"/>
    <p:sldId id="1157" r:id="rId5"/>
    <p:sldId id="1220" r:id="rId6"/>
    <p:sldId id="1219" r:id="rId7"/>
    <p:sldId id="1600" r:id="rId8"/>
    <p:sldId id="1223" r:id="rId9"/>
    <p:sldId id="1139" r:id="rId10"/>
    <p:sldId id="992" r:id="rId11"/>
    <p:sldId id="1574" r:id="rId12"/>
    <p:sldId id="666" r:id="rId13"/>
    <p:sldId id="1224" r:id="rId14"/>
    <p:sldId id="1225" r:id="rId15"/>
    <p:sldId id="1226" r:id="rId16"/>
    <p:sldId id="1129" r:id="rId17"/>
    <p:sldId id="1128" r:id="rId18"/>
    <p:sldId id="1114" r:id="rId19"/>
    <p:sldId id="1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/>
    <p:restoredTop sz="82340"/>
  </p:normalViewPr>
  <p:slideViewPr>
    <p:cSldViewPr snapToGrid="0" snapToObjects="1">
      <p:cViewPr varScale="1">
        <p:scale>
          <a:sx n="130" d="100"/>
          <a:sy n="130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5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8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62763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3 with sprint 4 including Discussion 4, Quiz 4, Lab 4, and Reflection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continue to do our Scrum Team Breakout Discussion 4 on Thursday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Spring Break will be at the end of the sprint which might make things challenging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Get ready to be guiding these rituals yourself for your scrum team in sprint 5!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Product Backlog vs Sprint Backlog</a:t>
            </a:r>
          </a:p>
        </p:txBody>
      </p:sp>
    </p:spTree>
    <p:extLst>
      <p:ext uri="{BB962C8B-B14F-4D97-AF65-F5344CB8AC3E}">
        <p14:creationId xmlns:p14="http://schemas.microsoft.com/office/powerpoint/2010/main" val="136480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</a:t>
            </a:r>
            <a:r>
              <a:rPr lang="en-US" sz="3600"/>
              <a:t>– Product Backlog to Sprint Backlog</a:t>
            </a:r>
            <a:endParaRPr lang="en-US" sz="3600" dirty="0"/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4670433" y="4304296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321712-D682-9E47-855B-2A860196DD2B}"/>
              </a:ext>
            </a:extLst>
          </p:cNvPr>
          <p:cNvSpPr/>
          <p:nvPr/>
        </p:nvSpPr>
        <p:spPr>
          <a:xfrm>
            <a:off x="2221033" y="515950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5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137257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start on activity 6 prior to next class</a:t>
            </a:r>
          </a:p>
          <a:p>
            <a:pPr marL="0" indent="0">
              <a:buNone/>
            </a:pPr>
            <a:r>
              <a:rPr lang="en-US" sz="2000" dirty="0"/>
              <a:t>Be prepared for a scrum team discussion of chapter 8</a:t>
            </a:r>
          </a:p>
        </p:txBody>
      </p:sp>
    </p:spTree>
    <p:extLst>
      <p:ext uri="{BB962C8B-B14F-4D97-AF65-F5344CB8AC3E}">
        <p14:creationId xmlns:p14="http://schemas.microsoft.com/office/powerpoint/2010/main" val="390398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Retrospective plus Sprint 4 Planning Review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Continuous Improvement: How could you and your team improve going forward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4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questions/concerns and topics that need more clarification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would be willing to change teams to spice things up? </a:t>
            </a:r>
          </a:p>
        </p:txBody>
      </p:sp>
    </p:spTree>
    <p:extLst>
      <p:ext uri="{BB962C8B-B14F-4D97-AF65-F5344CB8AC3E}">
        <p14:creationId xmlns:p14="http://schemas.microsoft.com/office/powerpoint/2010/main" val="603655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C4140-564D-E84A-9E2B-22BB219C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5" y="893182"/>
            <a:ext cx="9255149" cy="50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7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</a:t>
            </a:r>
            <a:r>
              <a:rPr lang="en-US" sz="3600" u="sng" dirty="0"/>
              <a:t>From Last Sprint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6540500" imgH="3848100" progId="Excel.Sheet.12">
                  <p:embed/>
                </p:oleObj>
              </mc:Choice>
              <mc:Fallback>
                <p:oleObj name="Worksheet" r:id="rId4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09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568031"/>
              </p:ext>
            </p:extLst>
          </p:nvPr>
        </p:nvGraphicFramePr>
        <p:xfrm>
          <a:off x="2549525" y="1490663"/>
          <a:ext cx="7092950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4" imgW="6540500" imgH="3848100" progId="Excel.Sheet.12">
                  <p:embed/>
                </p:oleObj>
              </mc:Choice>
              <mc:Fallback>
                <p:oleObj name="Worksheet" r:id="rId4" imgW="6540500" imgH="38481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490663"/>
                        <a:ext cx="7092950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62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813026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improvement in Submission Percentage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submitted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Really nice Node.js to Azure tutorials identified in Discussion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Please do NOT paste large volumes of text in your Reflection… it seems to lock up Blackboard making it very difficult for me to grade 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 the other hand, entering the value of PI up to a couple hundred digits is way cool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Reflection comments are limited this sprint in part because I spent about 30 minutes figuring out why I was not able to grade Reflections… which eventually discovered was because of Blackboard limitations on the size of text in a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Consolidating knowledge from all the various (often conflicting) sources is </a:t>
            </a:r>
            <a:r>
              <a:rPr lang="en-US" sz="2000" u="sng" dirty="0"/>
              <a:t>hard and necessary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 concern about where Node.js fit into the plan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342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9899</TotalTime>
  <Words>618</Words>
  <Application>Microsoft Macintosh PowerPoint</Application>
  <PresentationFormat>Widescreen</PresentationFormat>
  <Paragraphs>73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Worksheet</vt:lpstr>
      <vt:lpstr>Scrum Process – Sprint Review &amp; Demo</vt:lpstr>
      <vt:lpstr>PowerPoint Presentation</vt:lpstr>
      <vt:lpstr>Demo Guidelines – Presenter </vt:lpstr>
      <vt:lpstr>Demo Guidelines – Listener </vt:lpstr>
      <vt:lpstr>Scrum Process – Sprint Retrospective</vt:lpstr>
      <vt:lpstr>PowerPoint Presentation</vt:lpstr>
      <vt:lpstr>Submission Percentage From Last Sprint</vt:lpstr>
      <vt:lpstr>Submission Percentage</vt:lpstr>
      <vt:lpstr>Class Retrospective</vt:lpstr>
      <vt:lpstr>PowerPoint Presentation</vt:lpstr>
      <vt:lpstr>Sprint Planning</vt:lpstr>
      <vt:lpstr>Scrum Process – Sprint Planning</vt:lpstr>
      <vt:lpstr>PowerPoint Presentation</vt:lpstr>
      <vt:lpstr>Scrum Process – Product Backlog to Sprint Backlog</vt:lpstr>
      <vt:lpstr>Scrum Process – Sprint Planning</vt:lpstr>
      <vt:lpstr>PowerPoint Presentation</vt:lpstr>
      <vt:lpstr>Prework For Next Class</vt:lpstr>
      <vt:lpstr>Breakout Session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362</cp:revision>
  <dcterms:created xsi:type="dcterms:W3CDTF">2020-08-26T19:34:34Z</dcterms:created>
  <dcterms:modified xsi:type="dcterms:W3CDTF">2022-03-31T14:48:28Z</dcterms:modified>
</cp:coreProperties>
</file>