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301" r:id="rId3"/>
    <p:sldId id="302" r:id="rId4"/>
    <p:sldId id="263" r:id="rId5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7" autoAdjust="0"/>
    <p:restoredTop sz="76374" autoAdjust="0"/>
  </p:normalViewPr>
  <p:slideViewPr>
    <p:cSldViewPr snapToGrid="0">
      <p:cViewPr varScale="1">
        <p:scale>
          <a:sx n="98" d="100"/>
          <a:sy n="98" d="100"/>
        </p:scale>
        <p:origin x="108" y="11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1CF91C02-A59E-4778-8D4F-4840DBBEFA68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23B99BB9-C7F6-43B3-A122-46088ABB3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4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11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36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995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76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55-831E-4420-AAF5-7B527533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B8BA-2662-420C-93D2-B4A75BECA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C490-A978-448B-B63A-95C0EDBD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1E26-7A64-4211-A939-3860EB43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C404-7D71-40A3-B09F-2957ADF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4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DF1D-A2D2-4D88-AA76-3736A561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D4B26-F186-41D9-AC40-AD9F0210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0D7B-CF2D-4784-8BF2-4194618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DC74-B109-4DE9-9FD1-250BB00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9BB5-DD53-4702-A8B1-85175D63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6A5A5-DB12-437C-AB2F-D0045DBB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C960-BF96-4F15-9BBF-96B93A65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4198-A49F-4E6C-96F8-F3838E6D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D99-4493-400E-92BC-43836113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D996-0A87-4973-B6BA-B5BC97B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7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339-DC3D-4046-9ADE-47545BF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011A-7CE3-4B35-B259-549F255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C54B-4989-40E0-8190-0064B1BC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177F-3853-4918-9396-8DB6C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18FD-DCA7-4785-B30E-816703C0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1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051-F98C-4AF9-8AEF-875A24C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D024-06EC-4A93-8CC6-216C90D0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3C9A-8421-4C3E-8B4A-FCFB6060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83CB-0B91-414A-B739-8022E58F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E307-2DDB-45DB-8E10-FA3993C5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9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7465-3AC4-420D-8FB1-ABCF5949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74F1-D18D-427C-9923-81F07500D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845B-5E56-48A9-857D-93773241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9C73-D75E-4B3D-97C8-DBB0E686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AFEA-8A7F-45CF-93B8-7F3B5A0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9FC2F-B2E0-4898-8B67-7BB87BC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5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E785-9F16-4311-A71A-94203A1C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E02F-1513-431D-8BD6-DC72FCA3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A99F-6893-49D8-BE13-26CA09F0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ABEE-2ABE-4861-A480-D9CA5ABD2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8955B-715F-4992-B5DC-774996D3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99852-689C-485E-A1CD-81301E00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46F57-A636-4AEB-AE87-4BB1D73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CD6FC-D99A-4BF2-85FF-4C93EE85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2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7B3-7610-4B0C-AA06-ACFCEC7D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84655-5F95-4BF5-98E2-317FA71F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7A9B1-9A01-417B-95A3-3D02F09C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7BB0-8733-415D-8978-88206CD4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0C482-9CD7-41D3-8523-72545A9E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E5A83-6AFF-4B43-8418-F51F0DC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7312-00EF-4646-AA53-4A2BE55A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0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B94-95F6-4081-B0F6-38E6F63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AD76-95A8-4FCF-BC7F-D5DC448C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C8E0-C367-44C8-9ECA-C42112A9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BFE1A-CCAA-45C1-A424-2D26E363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8F67-DB7B-4DFF-856D-CBA5A8ED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6B6F-25F6-457A-9EBE-C3E715C1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1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506D-0D8E-4AC7-92CE-C929C59B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AA4E-0B97-4BFC-875F-40DEE33FA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1E06A-7A9C-45B0-AF60-D380243A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AFFE-4549-4804-8A40-7D7835CF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7001D-2B7C-4C32-9209-92E10F0A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FDE6-A9E0-47D0-9169-872462EF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6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87AF0-3135-47FC-B6B8-5B68DF5C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E50F-5482-4F90-8AD6-CBF9F335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621F-6A3B-4B43-85D8-17930912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2F81-FD80-4AA8-93CA-E835B40BE667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A281-9CF8-4A62-B638-7E977FE1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2AB1-9C57-48F5-8977-2FB1E185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1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Web and Distributed Programming</a:t>
            </a:r>
            <a:br>
              <a:rPr lang="en-US" dirty="0"/>
            </a:br>
            <a:r>
              <a:rPr lang="en-US" sz="1800" dirty="0"/>
              <a:t>Instructor: Eric Pogue</a:t>
            </a:r>
            <a:br>
              <a:rPr lang="en-US" sz="1800" dirty="0"/>
            </a:br>
            <a:r>
              <a:rPr lang="en-US" sz="1800" dirty="0"/>
              <a:t>Session: 35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Agenda: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Quick Review of Current Assignments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Midterm Exam 2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Discussion &amp; Questions welcome at any time… please be present with no phones or email during our discussion time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5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by Monday, Nov 27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Assignment:</a:t>
            </a:r>
            <a:endParaRPr lang="en-US" sz="2000" dirty="0"/>
          </a:p>
          <a:p>
            <a:r>
              <a:rPr lang="en-US" sz="2000" dirty="0"/>
              <a:t>Midterm Exam 2 Monday***</a:t>
            </a:r>
          </a:p>
          <a:p>
            <a:r>
              <a:rPr lang="en-US" sz="2000" dirty="0"/>
              <a:t>Work on Project 5 &amp; Labs</a:t>
            </a:r>
          </a:p>
          <a:p>
            <a:r>
              <a:rPr lang="en-US" sz="2000" dirty="0"/>
              <a:t>Complete </a:t>
            </a:r>
          </a:p>
          <a:p>
            <a:pPr marL="0" indent="0">
              <a:buNone/>
            </a:pPr>
            <a:r>
              <a:rPr lang="en-US" sz="2000" dirty="0"/>
              <a:t>	Week 12 Lab: Static Website in Azure</a:t>
            </a:r>
          </a:p>
          <a:p>
            <a:pPr marL="0" indent="0">
              <a:buNone/>
            </a:pPr>
            <a:r>
              <a:rPr lang="en-US" sz="2000" dirty="0"/>
              <a:t>	Week 13a Lab: Create a </a:t>
            </a:r>
            <a:r>
              <a:rPr lang="nl-NL" sz="2000" dirty="0"/>
              <a:t>Node.js web in Azure OR</a:t>
            </a:r>
          </a:p>
          <a:p>
            <a:pPr marL="0" indent="0">
              <a:buNone/>
            </a:pPr>
            <a:r>
              <a:rPr lang="nl-NL" sz="2000" dirty="0"/>
              <a:t>	</a:t>
            </a:r>
            <a:r>
              <a:rPr lang="en-US" sz="2000" dirty="0"/>
              <a:t>Week 13b Lab: Create a PHP web app in Azure </a:t>
            </a:r>
          </a:p>
        </p:txBody>
      </p:sp>
    </p:spTree>
    <p:extLst>
      <p:ext uri="{BB962C8B-B14F-4D97-AF65-F5344CB8AC3E}">
        <p14:creationId xmlns:p14="http://schemas.microsoft.com/office/powerpoint/2010/main" val="3819419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07612"/>
          </a:xfrm>
        </p:spPr>
        <p:txBody>
          <a:bodyPr>
            <a:noAutofit/>
          </a:bodyPr>
          <a:lstStyle/>
          <a:p>
            <a:br>
              <a:rPr lang="en-US" sz="4000" dirty="0"/>
            </a:br>
            <a:r>
              <a:rPr lang="en-US" sz="4000" dirty="0"/>
              <a:t>Midterm Exam 2</a:t>
            </a:r>
          </a:p>
        </p:txBody>
      </p:sp>
    </p:spTree>
    <p:extLst>
      <p:ext uri="{BB962C8B-B14F-4D97-AF65-F5344CB8AC3E}">
        <p14:creationId xmlns:p14="http://schemas.microsoft.com/office/powerpoint/2010/main" val="3676010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9802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Course Number: CPSC-24700</a:t>
            </a:r>
          </a:p>
          <a:p>
            <a:pPr algn="l"/>
            <a:r>
              <a:rPr lang="en-US" dirty="0"/>
              <a:t>Instructor: Eric Pogue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6523</TotalTime>
  <Words>69</Words>
  <Application>Microsoft Office PowerPoint</Application>
  <PresentationFormat>Widescreen</PresentationFormat>
  <Paragraphs>23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Web and Distributed Programming Instructor: Eric Pogue Session: 35</vt:lpstr>
      <vt:lpstr>Assignment by Monday, Nov 27</vt:lpstr>
      <vt:lpstr> Midterm Exam 2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 Session: Week 1 Session 1  Instructor: Eric Pogue</dc:title>
  <dc:creator>Eric Pogue</dc:creator>
  <cp:lastModifiedBy>Eric Pogue</cp:lastModifiedBy>
  <cp:revision>192</cp:revision>
  <cp:lastPrinted>2017-09-22T21:12:54Z</cp:lastPrinted>
  <dcterms:created xsi:type="dcterms:W3CDTF">2017-08-24T13:36:27Z</dcterms:created>
  <dcterms:modified xsi:type="dcterms:W3CDTF">2017-11-20T17:16:32Z</dcterms:modified>
</cp:coreProperties>
</file>