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301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there are date changed for Exam 1 and Assignment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Assignments... including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Project 3, project 3, and more project 3</a:t>
            </a:r>
          </a:p>
          <a:p>
            <a:r>
              <a:rPr lang="en-US" sz="2000" dirty="0"/>
              <a:t>Review Midterm Exam #1 Study Guide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due Wednesday by 11:59pm</a:t>
            </a:r>
          </a:p>
          <a:p>
            <a:pPr marL="0" indent="0">
              <a:buNone/>
            </a:pPr>
            <a:r>
              <a:rPr lang="en-US" sz="2000" u="sng" dirty="0"/>
              <a:t>Midterm Exam 1</a:t>
            </a:r>
            <a:r>
              <a:rPr lang="en-US" sz="2000" dirty="0"/>
              <a:t> is scheduled for Monday, Oct 16</a:t>
            </a:r>
          </a:p>
          <a:p>
            <a:pPr marL="0" indent="0">
              <a:buNone/>
            </a:pPr>
            <a:r>
              <a:rPr lang="en-US" sz="2000" dirty="0"/>
              <a:t>Project 3 is due at the end of next week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3 Today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262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19</vt:lpstr>
      <vt:lpstr>Assignment From Last Class</vt:lpstr>
      <vt:lpstr>Dynamic Documents  with JavaScript</vt:lpstr>
      <vt:lpstr>Todays Assignment</vt:lpstr>
      <vt:lpstr>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125</cp:revision>
  <cp:lastPrinted>2017-09-22T21:12:54Z</cp:lastPrinted>
  <dcterms:created xsi:type="dcterms:W3CDTF">2017-08-24T13:36:27Z</dcterms:created>
  <dcterms:modified xsi:type="dcterms:W3CDTF">2017-10-10T16:38:06Z</dcterms:modified>
</cp:coreProperties>
</file>