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78" r:id="rId4"/>
    <p:sldId id="279" r:id="rId5"/>
    <p:sldId id="289" r:id="rId6"/>
    <p:sldId id="290" r:id="rId7"/>
    <p:sldId id="283" r:id="rId8"/>
    <p:sldId id="281" r:id="rId9"/>
    <p:sldId id="282" r:id="rId10"/>
    <p:sldId id="26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c.com/articles/hyphen-en-dash-em-dash.html" TargetMode="External"/><Relationship Id="rId7" Type="http://schemas.openxmlformats.org/officeDocument/2006/relationships/hyperlink" Target="https://www.thesitewizard.com/webdesign/create-good-filenames.s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mel_case" TargetMode="External"/><Relationship Id="rId5" Type="http://schemas.openxmlformats.org/officeDocument/2006/relationships/hyperlink" Target="http://www.slate.com/articles/technology/technology/2011/01/space_invaders.html" TargetMode="External"/><Relationship Id="rId4" Type="http://schemas.openxmlformats.org/officeDocument/2006/relationships/hyperlink" Target="http://www.differencebetween.net/technology/protocols-formats/difference-between-ansi-and-utf-8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http://www.accessc.com/articles/hyphen-en-dash-em-dash.html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http://www.differencebetween.net/technology/protocols-formats/difference-between-ansi-and-utf-8/</a:t>
            </a:r>
            <a:br>
              <a:rPr lang="en-US" sz="1000" dirty="0"/>
            </a:br>
            <a:r>
              <a:rPr lang="en-US" sz="1000" dirty="0">
                <a:hlinkClick r:id="rId5"/>
              </a:rPr>
              <a:t>http://www.slate.com/articles/technology/technology/2011/01/space_invaders.html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https://en.wikipedia.org/wiki/Camel_case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https://www.thesitewizard.com/webdesign/create-good-filenames.shtml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c.com/articles/hyphen-en-dash-em-dash.html" TargetMode="External"/><Relationship Id="rId7" Type="http://schemas.openxmlformats.org/officeDocument/2006/relationships/hyperlink" Target="https://www.thesitewizard.com/webdesign/create-good-filenames.s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mel_case" TargetMode="External"/><Relationship Id="rId5" Type="http://schemas.openxmlformats.org/officeDocument/2006/relationships/hyperlink" Target="http://www.slate.com/articles/technology/technology/2011/01/space_invaders.html" TargetMode="External"/><Relationship Id="rId4" Type="http://schemas.openxmlformats.org/officeDocument/2006/relationships/hyperlink" Target="http://www.differencebetween.net/technology/protocols-formats/difference-between-ansi-and-utf-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2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Course Calendar in Blackboard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Questions/Discussion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Text! EJP” (~15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Questions/Discussion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from Monday:</a:t>
            </a:r>
          </a:p>
          <a:p>
            <a:r>
              <a:rPr lang="en-US" sz="2000" dirty="0"/>
              <a:t>Review Syllabus thoroughly  </a:t>
            </a:r>
          </a:p>
          <a:p>
            <a:r>
              <a:rPr lang="en-US" sz="2000" dirty="0"/>
              <a:t>Read Ch.1.1 through 1.5 of Programming the World Wide Web 8th Edition, Robert W. Sebesta</a:t>
            </a:r>
          </a:p>
          <a:p>
            <a:r>
              <a:rPr lang="en-US" sz="2000" dirty="0"/>
              <a:t>Prepare for Wednesday Lab by verifying  access 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Personal laptop or a lab computer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Web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Text editor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</a:t>
            </a:r>
          </a:p>
          <a:p>
            <a:pPr marL="0" indent="0">
              <a:buNone/>
            </a:pPr>
            <a:r>
              <a:rPr lang="en-US" sz="2000" dirty="0"/>
              <a:t>There is an eBook option for World Wide Web 8th Edition, Robert W. Sebesta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… special thanks to Karl!</a:t>
            </a:r>
          </a:p>
        </p:txBody>
      </p:sp>
    </p:spTree>
    <p:extLst>
      <p:ext uri="{BB962C8B-B14F-4D97-AF65-F5344CB8AC3E}">
        <p14:creationId xmlns:p14="http://schemas.microsoft.com/office/powerpoint/2010/main" val="8703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Course Objectives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On the successful completion of this course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ideas of Distributed Computing &amp; the World Wide Web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web pages with HTML5 and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a cloud based computing platform (Microsoft Azure) to host a basic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best Web design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dynamic and interactive web sites using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XML and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basic database concepts and make simple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PHP scripts to process forms and interact with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basics of the various software development lifecycle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Provide an overview of Perl, Java, and Ruby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the Hadoop framework and MapReduce programs… or alternatively the AngularJS JavaScript framework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84F07-EF26-4C7C-85B1-9E08AD6AE70A}"/>
              </a:ext>
            </a:extLst>
          </p:cNvPr>
          <p:cNvSpPr/>
          <p:nvPr/>
        </p:nvSpPr>
        <p:spPr>
          <a:xfrm>
            <a:off x="889857" y="1591739"/>
            <a:ext cx="7873143" cy="310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Distributed Computing &amp;</a:t>
            </a:r>
            <a:br>
              <a:rPr lang="en-US" sz="4800" dirty="0"/>
            </a:br>
            <a:r>
              <a:rPr lang="en-US" sz="4800" dirty="0"/>
              <a:t>the Web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2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Course Calendar in Blackboard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Assignment Questions/Discussion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World– Text! EJP” (~15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“Hello World – Text! EJP”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into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your favorite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in “Hello World – Text! [your initials]”… Please be specific*</a:t>
            </a:r>
          </a:p>
          <a:p>
            <a:pPr lvl="1"/>
            <a:r>
              <a:rPr lang="en-US" sz="1600" dirty="0"/>
              <a:t>Type in your initials and not ‘[your initials]’</a:t>
            </a:r>
          </a:p>
          <a:p>
            <a:pPr lvl="1"/>
            <a:r>
              <a:rPr lang="en-US" sz="1600" dirty="0"/>
              <a:t>For “Hello World – Text!” I would like you to use a standard dash ‘-’; however, in “Hello World – HTML” on Friday I would like you to utilize an </a:t>
            </a:r>
            <a:r>
              <a:rPr lang="en-US" sz="1600" dirty="0" err="1"/>
              <a:t>em</a:t>
            </a:r>
            <a:r>
              <a:rPr lang="en-US" sz="1600" dirty="0"/>
              <a:t> dash ‘–’ in your HTML5/UTF-8 code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Do you understand the difference between ANSI and UTF-8?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Bonus question for the day: One space or two spaces after a period (or an exclamation point)? </a:t>
            </a:r>
            <a:r>
              <a:rPr lang="en-US" sz="1600" dirty="0">
                <a:hlinkClick r:id="rId5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file as a text file utilizing dash-separated or Camel Case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naming</a:t>
            </a:r>
          </a:p>
          <a:p>
            <a:pPr lvl="1"/>
            <a:r>
              <a:rPr lang="en-US" sz="1600" dirty="0"/>
              <a:t>‘hello-world-ejp.txt’… please use your own initials</a:t>
            </a:r>
          </a:p>
          <a:p>
            <a:pPr lvl="1"/>
            <a:r>
              <a:rPr lang="en-US" sz="1600" dirty="0"/>
              <a:t>‘HelloWorldEJP.txt’ or</a:t>
            </a:r>
          </a:p>
          <a:p>
            <a:pPr lvl="1"/>
            <a:r>
              <a:rPr lang="en-US" sz="1600" dirty="0"/>
              <a:t>Why might we </a:t>
            </a:r>
            <a:r>
              <a:rPr lang="en-US" sz="1600" u="sng" dirty="0"/>
              <a:t>not</a:t>
            </a:r>
            <a:r>
              <a:rPr lang="en-US" sz="1600" dirty="0"/>
              <a:t> want to utilize spaces in our file names? Or possibly even with all lower case letters as well? </a:t>
            </a:r>
            <a:r>
              <a:rPr lang="en-US" sz="1600" dirty="0">
                <a:hlinkClick r:id="rId7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Now launch your Web Browser and open the file you have just saved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this file to a safe place where you will be able to find it later… how will you choose to name your folders?</a:t>
            </a:r>
          </a:p>
        </p:txBody>
      </p:sp>
    </p:spTree>
    <p:extLst>
      <p:ext uri="{BB962C8B-B14F-4D97-AF65-F5344CB8AC3E}">
        <p14:creationId xmlns:p14="http://schemas.microsoft.com/office/powerpoint/2010/main" val="29686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Ch.1.6 through 2.7</a:t>
            </a:r>
          </a:p>
          <a:p>
            <a:r>
              <a:rPr lang="en-US" sz="2000" dirty="0"/>
              <a:t>Lab Preparation… review a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 will be available after class if you need anything</a:t>
            </a:r>
            <a:endParaRPr lang="en-US" sz="2000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Office hours 11 to noon tomorrow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729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and Distributed Programming Session: Week 1 Session 2  Instructor: Eric Pogue</vt:lpstr>
      <vt:lpstr>Assignment Questions/Discussion</vt:lpstr>
      <vt:lpstr>Course Objectives</vt:lpstr>
      <vt:lpstr>Distributed Computing &amp; the Web</vt:lpstr>
      <vt:lpstr>Web and Distributed Programming Session: Week 1 Session 2  Instructor: Eric Pogue</vt:lpstr>
      <vt:lpstr>Lab: “Hello World – Text! EJP”</vt:lpstr>
      <vt:lpstr>Assignment for Friday</vt:lpstr>
      <vt:lpstr>Wrap-up</vt:lpstr>
      <vt:lpstr>Final Questions or 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42</cp:revision>
  <cp:lastPrinted>2017-08-30T15:48:31Z</cp:lastPrinted>
  <dcterms:created xsi:type="dcterms:W3CDTF">2017-08-24T13:36:27Z</dcterms:created>
  <dcterms:modified xsi:type="dcterms:W3CDTF">2017-08-30T15:49:25Z</dcterms:modified>
</cp:coreProperties>
</file>