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1" r:id="rId3"/>
    <p:sldId id="279" r:id="rId4"/>
    <p:sldId id="295" r:id="rId5"/>
    <p:sldId id="298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6374" autoAdjust="0"/>
  </p:normalViewPr>
  <p:slideViewPr>
    <p:cSldViewPr snapToGrid="0">
      <p:cViewPr varScale="1">
        <p:scale>
          <a:sx n="130" d="100"/>
          <a:sy n="130" d="100"/>
        </p:scale>
        <p:origin x="125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1CF91C02-A59E-4778-8D4F-4840DBBEFA68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23B99BB9-C7F6-43B3-A122-46088ABB3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4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Demo dos: Listen, learn, ask knowledgeable questions, provide sincere positive feedback, clap at the end</a:t>
            </a:r>
          </a:p>
          <a:p>
            <a:r>
              <a:rPr lang="en-US" dirty="0"/>
              <a:t>Demo don’t: Be critical, ask hard questions</a:t>
            </a:r>
          </a:p>
          <a:p>
            <a:r>
              <a:rPr lang="en-US" dirty="0"/>
              <a:t>If you have a suggestion or question that could be interpreted as criticism, have a discussion privately.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48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4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made the solution to our Week 3 lab available. My strong suggestion is to do you best on your own and using “normal” resources available to you (Web, classmates, etc.) and then use the solution as a last resort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69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7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C455-831E-4420-AAF5-7B5275339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1B8BA-2662-420C-93D2-B4A75BECA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C490-A978-448B-B63A-95C0EDBD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91E26-7A64-4211-A939-3860EB43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C404-7D71-40A3-B09F-2957ADFC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DF1D-A2D2-4D88-AA76-3736A561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D4B26-F186-41D9-AC40-AD9F0210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0D7B-CF2D-4784-8BF2-4194618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DC74-B109-4DE9-9FD1-250BB00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F9BB5-DD53-4702-A8B1-85175D63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06A5A5-DB12-437C-AB2F-D0045DBBF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EC960-BF96-4F15-9BBF-96B93A65F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4198-A49F-4E6C-96F8-F3838E6D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D99-4493-400E-92BC-43836113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3D996-0A87-4973-B6BA-B5BC97B6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7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5339-DC3D-4046-9ADE-47545BF1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011A-7CE3-4B35-B259-549F255D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C54B-4989-40E0-8190-0064B1BC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D177F-3853-4918-9396-8DB6C6AF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18FD-DCA7-4785-B30E-816703C0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1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C051-F98C-4AF9-8AEF-875A24CB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CD024-06EC-4A93-8CC6-216C90D0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3C9A-8421-4C3E-8B4A-FCFB6060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83CB-0B91-414A-B739-8022E58F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DE307-2DDB-45DB-8E10-FA3993C5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9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7465-3AC4-420D-8FB1-ABCF5949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74F1-D18D-427C-9923-81F07500D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0845B-5E56-48A9-857D-937732419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9C73-D75E-4B3D-97C8-DBB0E686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AFEA-8A7F-45CF-93B8-7F3B5A06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9FC2F-B2E0-4898-8B67-7BB87BC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E785-9F16-4311-A71A-94203A1C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E02F-1513-431D-8BD6-DC72FCA3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3A99F-6893-49D8-BE13-26CA09F0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5ABEE-2ABE-4861-A480-D9CA5ABD2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8955B-715F-4992-B5DC-774996D3D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99852-689C-485E-A1CD-81301E00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46F57-A636-4AEB-AE87-4BB1D7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D6FC-D99A-4BF2-85FF-4C93EE8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47B3-7610-4B0C-AA06-ACFCEC7D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84655-5F95-4BF5-98E2-317FA71F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7A9B1-9A01-417B-95A3-3D02F09C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7BB0-8733-415D-8978-88206CD4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C482-9CD7-41D3-8523-72545A9E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E5A83-6AFF-4B43-8418-F51F0DC4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E7312-00EF-4646-AA53-4A2BE55A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0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DB94-95F6-4081-B0F6-38E6F63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1AD76-95A8-4FCF-BC7F-D5DC448CB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C8E0-C367-44C8-9ECA-C42112A9E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BFE1A-CCAA-45C1-A424-2D26E363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E8F67-DB7B-4DFF-856D-CBA5A8ED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6B6F-25F6-457A-9EBE-C3E715C1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13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506D-0D8E-4AC7-92CE-C929C59B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DAA4E-0B97-4BFC-875F-40DEE33FA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1E06A-7A9C-45B0-AF60-D380243AF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AFFE-4549-4804-8A40-7D7835CF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7001D-2B7C-4C32-9209-92E10F0A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FDE6-A9E0-47D0-9169-872462EF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7AF0-3135-47FC-B6B8-5B68DF5C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E50F-5482-4F90-8AD6-CBF9F335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3621F-6A3B-4B43-85D8-17930912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2F81-FD80-4AA8-93CA-E835B40BE667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A281-9CF8-4A62-B638-7E977FE17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2AB1-9C57-48F5-8977-2FB1E185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7441B-EBD2-447D-AE1D-AD6F97A1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1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405-6F1F-4926-B387-B75245C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68155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Web and Distributed Programming</a:t>
            </a:r>
            <a:br>
              <a:rPr lang="en-US" dirty="0"/>
            </a:br>
            <a:r>
              <a:rPr lang="en-US" sz="1800" dirty="0"/>
              <a:t>Instructor: Eric Pogue</a:t>
            </a:r>
            <a:br>
              <a:rPr lang="en-US" sz="1800" dirty="0"/>
            </a:br>
            <a:r>
              <a:rPr lang="en-US" sz="1800" dirty="0"/>
              <a:t>Session: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Friendly Conversation &amp; Good Natured Banter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Assignments &amp; Demo Dos/Don’ts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1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and Pre-lab Wrap-up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Week 5 Lab: JavaScript Basics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/>
              <a:t>Discussion &amp; Questions welcome at any time… please be present with no phones or email during our discussion time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EDCD7D6-DA50-40A6-870F-1D890F732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Assignment Due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Assignment:</a:t>
            </a:r>
          </a:p>
          <a:p>
            <a:r>
              <a:rPr lang="en-US" sz="2000" dirty="0"/>
              <a:t>Spend some extra time with your Week 5 lab… it is important that you understand JavaScript</a:t>
            </a:r>
          </a:p>
          <a:p>
            <a:r>
              <a:rPr lang="en-US" sz="2000" dirty="0"/>
              <a:t>Be prepared for Jimmy &amp; Eric’s demo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u="sng" dirty="0"/>
              <a:t>Domo Dos &amp; Don’ts: </a:t>
            </a:r>
          </a:p>
          <a:p>
            <a:r>
              <a:rPr lang="en-US" sz="2000" dirty="0"/>
              <a:t>Please do: Listen, learn, ask knowledgeable questions, provide sincere positive feedback, and always show your appreciation by </a:t>
            </a:r>
            <a:r>
              <a:rPr lang="en-US" sz="2000" dirty="0" err="1"/>
              <a:t>claping</a:t>
            </a:r>
            <a:r>
              <a:rPr lang="en-US" sz="2000" dirty="0"/>
              <a:t> at the end</a:t>
            </a:r>
          </a:p>
          <a:p>
            <a:r>
              <a:rPr lang="en-US" sz="2000" dirty="0"/>
              <a:t>Don’t: Be critical, ask hard questions</a:t>
            </a:r>
          </a:p>
          <a:p>
            <a:r>
              <a:rPr lang="en-US" sz="2000" dirty="0"/>
              <a:t>If you have a suggestion or question that could be interpreted as criticism, do have a conversation… but do it separately and privately</a:t>
            </a:r>
          </a:p>
          <a:p>
            <a:r>
              <a:rPr lang="en-US" sz="2000" dirty="0"/>
              <a:t>Note that design/code reviews are where real implication discussions should occur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97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78009"/>
          </a:xfrm>
        </p:spPr>
        <p:txBody>
          <a:bodyPr>
            <a:normAutofit/>
          </a:bodyPr>
          <a:lstStyle/>
          <a:p>
            <a:r>
              <a:rPr lang="en-US" sz="4800" dirty="0"/>
              <a:t>Project 1 Demos</a:t>
            </a:r>
          </a:p>
        </p:txBody>
      </p:sp>
    </p:spTree>
    <p:extLst>
      <p:ext uri="{BB962C8B-B14F-4D97-AF65-F5344CB8AC3E}">
        <p14:creationId xmlns:p14="http://schemas.microsoft.com/office/powerpoint/2010/main" val="36130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Todays Assignment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5772"/>
            <a:ext cx="10515601" cy="4651191"/>
          </a:xfrm>
        </p:spPr>
        <p:txBody>
          <a:bodyPr>
            <a:normAutofit/>
          </a:bodyPr>
          <a:lstStyle/>
          <a:p>
            <a:pPr marL="0" indent="0">
              <a:spcBef>
                <a:spcPts val="4800"/>
              </a:spcBef>
              <a:buNone/>
            </a:pPr>
            <a:r>
              <a:rPr lang="en-US" sz="2000" u="sng" dirty="0"/>
              <a:t>Assignment (before next class):</a:t>
            </a:r>
          </a:p>
          <a:p>
            <a:r>
              <a:rPr lang="en-US" sz="2000" dirty="0"/>
              <a:t>Quiz 2 due today by 11:59</a:t>
            </a:r>
          </a:p>
          <a:p>
            <a:r>
              <a:rPr lang="en-US" sz="2000" dirty="0"/>
              <a:t>Ch.5.1 to 5.4 of Sebesta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 that Midterm Exam #1 will be Friday</a:t>
            </a:r>
            <a:r>
              <a:rPr lang="en-US" sz="2000"/>
              <a:t>, Oct 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799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14925"/>
          </a:xfrm>
        </p:spPr>
        <p:txBody>
          <a:bodyPr>
            <a:normAutofit/>
          </a:bodyPr>
          <a:lstStyle/>
          <a:p>
            <a:r>
              <a:rPr lang="en-US" sz="4800" dirty="0"/>
              <a:t>Week 5 Lab:</a:t>
            </a:r>
            <a:br>
              <a:rPr lang="en-US" sz="4800" dirty="0"/>
            </a:br>
            <a:r>
              <a:rPr lang="en-US" sz="4800" dirty="0"/>
              <a:t>Week 5 Lab: 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164202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9802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Course Number: CPSC-24700</a:t>
            </a:r>
          </a:p>
          <a:p>
            <a:pPr algn="l"/>
            <a:r>
              <a:rPr lang="en-US" dirty="0"/>
              <a:t>Instructor: Eric Pogue</a:t>
            </a:r>
          </a:p>
        </p:txBody>
      </p:sp>
    </p:spTree>
    <p:extLst>
      <p:ext uri="{BB962C8B-B14F-4D97-AF65-F5344CB8AC3E}">
        <p14:creationId xmlns:p14="http://schemas.microsoft.com/office/powerpoint/2010/main" val="11308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312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Web and Distributed Programming Instructor: Eric Pogue Session: 12</vt:lpstr>
      <vt:lpstr>Assignment Due Today</vt:lpstr>
      <vt:lpstr>Project 1 Demos</vt:lpstr>
      <vt:lpstr>Todays Assignment</vt:lpstr>
      <vt:lpstr>Week 5 Lab: Week 5 Lab: JavaScript Basics</vt:lpstr>
      <vt:lpstr>End of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 Session: Week 1 Session 1  Instructor: Eric Pogue</dc:title>
  <dc:creator>Eric Pogue</dc:creator>
  <cp:lastModifiedBy>Eric Pogue</cp:lastModifiedBy>
  <cp:revision>95</cp:revision>
  <cp:lastPrinted>2017-09-22T21:12:54Z</cp:lastPrinted>
  <dcterms:created xsi:type="dcterms:W3CDTF">2017-08-24T13:36:27Z</dcterms:created>
  <dcterms:modified xsi:type="dcterms:W3CDTF">2017-09-27T16:15:24Z</dcterms:modified>
</cp:coreProperties>
</file>