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1" r:id="rId5"/>
    <p:sldId id="303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s.com/business/web-tools-apis/address-information-api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geocoding/start?csw=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Progressive Web Apps?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Request for 1 or 2 Volunteers for Alternate Project 4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Ch.10.3 through 10.4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 on Ajax</a:t>
            </a:r>
          </a:p>
          <a:p>
            <a:r>
              <a:rPr lang="en-US" sz="2000" dirty="0"/>
              <a:t>Review associated AJAX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Alternate Project 4… or bonus addition to Project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Explore and implement a JavaScript and Web Service based method of finding the City and State associated with a given zip code using one of the following sources:</a:t>
            </a:r>
          </a:p>
          <a:p>
            <a:r>
              <a:rPr lang="en-US" sz="2000" dirty="0"/>
              <a:t>US Post Office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Google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r>
              <a:rPr lang="en-US" sz="2000" dirty="0"/>
              <a:t>An alternative source… please approve alternate sources with me ahead of time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r>
              <a:rPr lang="en-US" sz="2000" dirty="0"/>
              <a:t>Provide an implementation on your Azure Website</a:t>
            </a:r>
          </a:p>
          <a:p>
            <a:r>
              <a:rPr lang="en-US" sz="2000" dirty="0"/>
              <a:t>Provide developer type documentation with a minimal tutorial for your classmates to utilize when they implement the web service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0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231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27</vt:lpstr>
      <vt:lpstr>Assignment From Last Class</vt:lpstr>
      <vt:lpstr>AJAX</vt:lpstr>
      <vt:lpstr>Todays Assignment</vt:lpstr>
      <vt:lpstr>Alternate Project 4… or bonus addition to Project 4</vt:lpstr>
      <vt:lpstr>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153</cp:revision>
  <cp:lastPrinted>2017-09-22T21:12:54Z</cp:lastPrinted>
  <dcterms:created xsi:type="dcterms:W3CDTF">2017-08-24T13:36:27Z</dcterms:created>
  <dcterms:modified xsi:type="dcterms:W3CDTF">2017-11-01T19:46:07Z</dcterms:modified>
</cp:coreProperties>
</file>