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295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pdf versions of presentations should now support embedded links.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tutori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Due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JavaScript and HTML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Midterm Exam Study Guide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7 Lab: JavaScript and HTML Interaction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Use your version of Yahtzee Dice Roller “Hello World” application to complete the Google Maps JavaScript Getting Started tutorial [link]</a:t>
            </a:r>
          </a:p>
          <a:p>
            <a:r>
              <a:rPr lang="en-US" sz="2000" dirty="0"/>
              <a:t>… this is the start of Project 3 which will be due Wednesday, Oct 18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JavaScript and HTML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 and Pre-lab 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Use your version of Yahtzee Dice Roller “Hello World” application to complete the Google Maps JavaScript Getting Started tutorial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r>
              <a:rPr lang="en-US" sz="2000" dirty="0"/>
              <a:t>… this is the start of </a:t>
            </a:r>
            <a:r>
              <a:rPr lang="en-US" sz="2000" u="sng" dirty="0"/>
              <a:t>Project 3</a:t>
            </a:r>
            <a:r>
              <a:rPr lang="en-US" sz="2000" dirty="0"/>
              <a:t> which will be due Wednesday, Oct 18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Quiz 3 is available and is due Wednesday, Oct 11</a:t>
            </a:r>
          </a:p>
          <a:p>
            <a:pPr marL="0" indent="0">
              <a:buNone/>
            </a:pPr>
            <a:r>
              <a:rPr lang="en-US" sz="2000" dirty="0"/>
              <a:t>Note that </a:t>
            </a:r>
            <a:r>
              <a:rPr lang="en-US" sz="2000" u="sng" dirty="0"/>
              <a:t>Midterm Exam 1</a:t>
            </a:r>
            <a:r>
              <a:rPr lang="en-US" sz="2000" dirty="0"/>
              <a:t> is scheduled for Friday, Oct 13</a:t>
            </a:r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6 Lab: </a:t>
            </a:r>
            <a:br>
              <a:rPr lang="en-US" sz="4800" dirty="0"/>
            </a:br>
            <a:r>
              <a:rPr lang="en-US" sz="4800" dirty="0"/>
              <a:t>JavaScript and HTML Interaction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266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17</vt:lpstr>
      <vt:lpstr>Assignment Due Today</vt:lpstr>
      <vt:lpstr>JavaScript and HTML</vt:lpstr>
      <vt:lpstr>Todays Assignment and Pre-lab Wrap-up</vt:lpstr>
      <vt:lpstr>Week 6 Lab:  JavaScript and HTML Interaction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118</cp:revision>
  <cp:lastPrinted>2017-09-22T21:12:54Z</cp:lastPrinted>
  <dcterms:created xsi:type="dcterms:W3CDTF">2017-08-24T13:36:27Z</dcterms:created>
  <dcterms:modified xsi:type="dcterms:W3CDTF">2017-10-06T14:58:14Z</dcterms:modified>
</cp:coreProperties>
</file>