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497" r:id="rId23"/>
    <p:sldId id="535" r:id="rId24"/>
    <p:sldId id="537" r:id="rId25"/>
    <p:sldId id="475" r:id="rId26"/>
    <p:sldId id="538" r:id="rId27"/>
    <p:sldId id="490"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18" d="100"/>
          <a:sy n="118" d="100"/>
        </p:scale>
        <p:origin x="1788" y="9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4/29/2017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20430</TotalTime>
  <Words>1512</Words>
  <Application>Microsoft Office PowerPoint</Application>
  <PresentationFormat>Widescreen</PresentationFormat>
  <Paragraphs>185</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528</cp:revision>
  <cp:lastPrinted>2017-04-29T16:27:30Z</cp:lastPrinted>
  <dcterms:created xsi:type="dcterms:W3CDTF">2016-08-15T18:20:40Z</dcterms:created>
  <dcterms:modified xsi:type="dcterms:W3CDTF">2017-04-29T19:34:35Z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