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“MEAN vs. LAMP”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Ch.4.7 to 4.10 of Sebesta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Take Quiz 2 first attempt… final attempt is due next Wednesday</a:t>
            </a:r>
          </a:p>
          <a:p>
            <a:r>
              <a:rPr lang="en-US" sz="2000" dirty="0"/>
              <a:t>Review Project 2…  which is due a week from Monday (Oct 2)</a:t>
            </a:r>
          </a:p>
          <a:p>
            <a:r>
              <a:rPr lang="en-US" sz="2000" dirty="0"/>
              <a:t>Complete Ch.4 of Sebesta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 need 1 or 2 (or 3) volunteers to present their implementation of Project 1 next week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263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JavaScript Basics</vt:lpstr>
      <vt:lpstr>Assignment for Friday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85</cp:revision>
  <cp:lastPrinted>2017-08-30T15:48:31Z</cp:lastPrinted>
  <dcterms:created xsi:type="dcterms:W3CDTF">2017-08-24T13:36:27Z</dcterms:created>
  <dcterms:modified xsi:type="dcterms:W3CDTF">2017-09-21T19:58:34Z</dcterms:modified>
</cp:coreProperties>
</file>