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Discussion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Ch.9.1 through 9.4 on PHP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125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28</vt:lpstr>
      <vt:lpstr>Assignment From Last Class</vt:lpstr>
      <vt:lpstr>Quiz 4 Discussion</vt:lpstr>
      <vt:lpstr>AJAX</vt:lpstr>
      <vt:lpstr>Todays Assignment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157</cp:revision>
  <cp:lastPrinted>2017-09-22T21:12:54Z</cp:lastPrinted>
  <dcterms:created xsi:type="dcterms:W3CDTF">2017-08-24T13:36:27Z</dcterms:created>
  <dcterms:modified xsi:type="dcterms:W3CDTF">2017-11-03T17:24:03Z</dcterms:modified>
</cp:coreProperties>
</file>