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299" r:id="rId6"/>
    <p:sldId id="263" r:id="rId7"/>
    <p:sldId id="30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lvl="1"/>
            <a:r>
              <a:rPr lang="en-US" sz="1600" dirty="0"/>
              <a:t>Start, Stop, Continue preparation</a:t>
            </a:r>
          </a:p>
          <a:p>
            <a:pPr lvl="1"/>
            <a:r>
              <a:rPr lang="en-US" sz="1600" dirty="0"/>
              <a:t>How are we feeling about our Contact Manager (client)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10 Lab: Contact Manager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Ch.9.1 through 9.4 on PHP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Email me your Start, Stop, Continue suggestions email to ‘epogue@epogue.com’… by the end of the day Thursday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10 Lab: </a:t>
            </a:r>
            <a:br>
              <a:rPr lang="en-US" sz="4800" dirty="0"/>
            </a:br>
            <a:r>
              <a:rPr lang="en-US" sz="4800" dirty="0"/>
              <a:t>Contact Manager Lite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160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29</vt:lpstr>
      <vt:lpstr>Assignment From Last Class</vt:lpstr>
      <vt:lpstr>PHP</vt:lpstr>
      <vt:lpstr>Todays Assignment</vt:lpstr>
      <vt:lpstr>   Week 10 Lab:  Contact Manager Lite</vt:lpstr>
      <vt:lpstr>End of Session</vt:lpstr>
      <vt:lpstr>Quiz 4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162</cp:revision>
  <cp:lastPrinted>2017-09-22T21:12:54Z</cp:lastPrinted>
  <dcterms:created xsi:type="dcterms:W3CDTF">2017-08-24T13:36:27Z</dcterms:created>
  <dcterms:modified xsi:type="dcterms:W3CDTF">2017-11-06T17:41:09Z</dcterms:modified>
</cp:coreProperties>
</file>