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30" r:id="rId5"/>
    <p:sldId id="289" r:id="rId6"/>
    <p:sldId id="356" r:id="rId7"/>
    <p:sldId id="350" r:id="rId8"/>
    <p:sldId id="351" r:id="rId9"/>
    <p:sldId id="358" r:id="rId10"/>
    <p:sldId id="349" r:id="rId11"/>
    <p:sldId id="342" r:id="rId12"/>
    <p:sldId id="353" r:id="rId13"/>
    <p:sldId id="355" r:id="rId14"/>
    <p:sldId id="266" r:id="rId15"/>
    <p:sldId id="354" r:id="rId16"/>
    <p:sldId id="340" r:id="rId17"/>
    <p:sldId id="357"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3/24/2017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If you don’t already have an appropriate Java development environment installed, you will need to install it. I would like you to actually set this up on your local computer and validate that it is installed properly. This will likely take quite a while depending on your internet download speed and if you run into any environment issues. </a:t>
            </a:r>
          </a:p>
          <a:p>
            <a:endParaRPr lang="en-US" sz="1000" dirty="0"/>
          </a:p>
          <a:p>
            <a:r>
              <a:rPr lang="en-US" sz="1000" dirty="0"/>
              <a:t>Steps: </a:t>
            </a:r>
          </a:p>
          <a:p>
            <a:r>
              <a:rPr lang="en-US" sz="1000" dirty="0"/>
              <a:t>#1: Select the appropriate Java SE install from the Oracle site: </a:t>
            </a:r>
          </a:p>
          <a:p>
            <a:r>
              <a:rPr lang="en-US" sz="1000" dirty="0"/>
              <a:t>http://www.oracle.com/technetwork/java/javase/downloads/jdk8-downloads-2133151.html</a:t>
            </a:r>
          </a:p>
          <a:p>
            <a:r>
              <a:rPr lang="en-US" sz="1000" dirty="0"/>
              <a:t>For example, I am using “Windows 10” and selected the “Windows x64” version. </a:t>
            </a:r>
          </a:p>
          <a:p>
            <a:endParaRPr lang="en-US" sz="1000" dirty="0"/>
          </a:p>
          <a:p>
            <a:r>
              <a:rPr lang="en-US" sz="1000" dirty="0"/>
              <a:t>#2: Validate your installation is installed properly and that you have access to the key tools. For examples,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command line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57890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If you do want to install a  Integrated Java Development Environment (Java IDE). It is best to install the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a:p>
            <a:r>
              <a:rPr lang="en-US" sz="1000" dirty="0"/>
              <a:t>VMT – Virtual Method Table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68075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59463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127193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oracle.com/technetwork/java/javase/downloads/jdk8-downloads-2133151.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a:t>
            </a:r>
            <a:r>
              <a:rPr lang="en-US" sz="3600" dirty="0">
                <a:hlinkClick r:id="rId4"/>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5"/>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578244" y="3320810"/>
            <a:ext cx="3851285" cy="1832035"/>
          </a:xfrm>
          <a:prstGeom prst="rect">
            <a:avLst/>
          </a:prstGeom>
        </p:spPr>
      </p:pic>
      <p:pic>
        <p:nvPicPr>
          <p:cNvPr id="7" name="Picture 6"/>
          <p:cNvPicPr>
            <a:picLocks noChangeAspect="1"/>
          </p:cNvPicPr>
          <p:nvPr/>
        </p:nvPicPr>
        <p:blipFill>
          <a:blip r:embed="rId7"/>
          <a:stretch>
            <a:fillRect/>
          </a:stretch>
        </p:blipFill>
        <p:spPr>
          <a:xfrm>
            <a:off x="1748674" y="4140590"/>
            <a:ext cx="4406695" cy="1742626"/>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a:t>Debugger**</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t>Review Polymorphism, Model-View-Controller, and Setters &amp; Getters</a:t>
            </a:r>
          </a:p>
          <a:p>
            <a:pPr marL="457200" indent="-457200">
              <a:buFont typeface="+mj-lt"/>
              <a:buAutoNum type="arabicPeriod"/>
            </a:pPr>
            <a:r>
              <a:rPr lang="en-US" sz="2600" dirty="0"/>
              <a:t>Understand the root class of all Java classes</a:t>
            </a:r>
          </a:p>
          <a:p>
            <a:pPr marL="457200" indent="-457200">
              <a:buFont typeface="+mj-lt"/>
              <a:buAutoNum type="arabicPeriod"/>
            </a:pPr>
            <a:r>
              <a:rPr lang="en-US" sz="2600" dirty="0"/>
              <a:t>Distinguish between function overloading and function overriding</a:t>
            </a:r>
          </a:p>
          <a:p>
            <a:pPr marL="457200" indent="-457200">
              <a:buFont typeface="+mj-lt"/>
              <a:buAutoNum type="arabicPeriod"/>
            </a:pPr>
            <a:r>
              <a:rPr lang="en-US" sz="2600" dirty="0"/>
              <a:t>Understand key components of Java development environment</a:t>
            </a:r>
          </a:p>
          <a:p>
            <a:pPr marL="457200" indent="-457200">
              <a:buFont typeface="+mj-lt"/>
              <a:buAutoNum type="arabicPeriod"/>
            </a:pPr>
            <a:r>
              <a:rPr lang="en-US" sz="2600" dirty="0"/>
              <a:t>Install* Java development environment and text editor </a:t>
            </a:r>
          </a:p>
          <a:p>
            <a:pPr marL="457200" indent="-457200">
              <a:buFont typeface="+mj-lt"/>
              <a:buAutoNum type="arabicPeriod"/>
            </a:pPr>
            <a:r>
              <a:rPr lang="en-US" sz="2600" dirty="0"/>
              <a:t>Implement* HelloWorld</a:t>
            </a:r>
          </a:p>
          <a:p>
            <a:pPr marL="457200" indent="-457200">
              <a:buFont typeface="+mj-lt"/>
              <a:buAutoNum type="arabicPeriod"/>
            </a:pPr>
            <a:r>
              <a:rPr lang="en-US" sz="2600" dirty="0"/>
              <a:t>Understand how to enhance BMI Calculator </a:t>
            </a:r>
          </a:p>
          <a:p>
            <a:pPr marL="914400" lvl="1" indent="-457200">
              <a:buFont typeface="+mj-lt"/>
              <a:buAutoNum type="alphaLcParenR"/>
            </a:pPr>
            <a:r>
              <a:rPr lang="en-US" sz="2000" dirty="0"/>
              <a:t>Add </a:t>
            </a:r>
            <a:r>
              <a:rPr lang="en-US" sz="2000" dirty="0" err="1"/>
              <a:t>JavaDocs</a:t>
            </a:r>
            <a:r>
              <a:rPr lang="en-US" sz="2000" dirty="0"/>
              <a:t> documentation</a:t>
            </a:r>
          </a:p>
          <a:p>
            <a:pPr marL="914400" lvl="1" indent="-457200">
              <a:buFont typeface="+mj-lt"/>
              <a:buAutoNum type="alphaLcParenR"/>
            </a:pPr>
            <a:r>
              <a:rPr lang="en-US" sz="2000" dirty="0"/>
              <a:t>Add keyboard input (scanner)</a:t>
            </a:r>
          </a:p>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Review Polymorphism, Model-View-Controller, and Setters &amp; Getters</a:t>
            </a:r>
          </a:p>
          <a:p>
            <a:pPr marL="457200" indent="-457200">
              <a:buFont typeface="+mj-lt"/>
              <a:buAutoNum type="arabicPeriod"/>
            </a:pPr>
            <a:r>
              <a:rPr lang="en-US" sz="2000" dirty="0"/>
              <a:t>Understand the root class of all Java classes</a:t>
            </a:r>
          </a:p>
          <a:p>
            <a:pPr marL="457200" indent="-457200">
              <a:buFont typeface="+mj-lt"/>
              <a:buAutoNum type="arabicPeriod"/>
            </a:pPr>
            <a:r>
              <a:rPr lang="en-US" sz="2000" dirty="0"/>
              <a:t>Distinguish between function overloading and function overriding</a:t>
            </a:r>
          </a:p>
          <a:p>
            <a:pPr marL="457200" indent="-457200">
              <a:buFont typeface="+mj-lt"/>
              <a:buAutoNum type="arabicPeriod"/>
            </a:pPr>
            <a:r>
              <a:rPr lang="en-US" sz="2000" dirty="0"/>
              <a:t>Understand key components of Java development environment</a:t>
            </a:r>
          </a:p>
          <a:p>
            <a:pPr marL="457200" indent="-457200">
              <a:buFont typeface="+mj-lt"/>
              <a:buAutoNum type="arabicPeriod"/>
            </a:pPr>
            <a:r>
              <a:rPr lang="en-US" sz="2000" dirty="0"/>
              <a:t>Install* Java development environment and text editor </a:t>
            </a:r>
          </a:p>
          <a:p>
            <a:pPr marL="0" indent="0">
              <a:buNone/>
            </a:pPr>
            <a:endParaRPr lang="en-US" sz="2000" dirty="0"/>
          </a:p>
        </p:txBody>
      </p:sp>
    </p:spTree>
    <p:extLst>
      <p:ext uri="{BB962C8B-B14F-4D97-AF65-F5344CB8AC3E}">
        <p14:creationId xmlns:p14="http://schemas.microsoft.com/office/powerpoint/2010/main" val="147392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337018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u="sng" dirty="0"/>
              <a:t>Setters and Getters:</a:t>
            </a:r>
          </a:p>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1"/>
</p:tagLst>
</file>

<file path=ppt/tags/tag2.xml><?xml version="1.0" encoding="utf-8"?>
<p:tagLst xmlns:a="http://schemas.openxmlformats.org/drawingml/2006/main" xmlns:r="http://schemas.openxmlformats.org/officeDocument/2006/relationships" xmlns:p="http://schemas.openxmlformats.org/presentationml/2006/main">
  <p:tag name="TIMING" val="|155.8"/>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7372</TotalTime>
  <Words>2079</Words>
  <Application>Microsoft Office PowerPoint</Application>
  <PresentationFormat>Widescreen</PresentationFormat>
  <Paragraphs>191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Object-Oriented Programming</vt:lpstr>
      <vt:lpstr>Learning Objectives – Week 2</vt:lpstr>
      <vt:lpstr>Learning Objectives – Week 2 / Session 1</vt:lpstr>
      <vt:lpstr>Polymorphism</vt:lpstr>
      <vt:lpstr>Model-View-Controller</vt:lpstr>
      <vt:lpstr>Encapsulation… and Setters &amp; Getters</vt:lpstr>
      <vt:lpstr>Java Root Class</vt:lpstr>
      <vt:lpstr>Overriding vs. Overloading</vt:lpstr>
      <vt:lpstr>Overriding vs. Overloading</vt:lpstr>
      <vt:lpstr>Java Environment Overview [link]</vt:lpstr>
      <vt:lpstr>Install* Java Development Environment [link]</vt:lpstr>
      <vt:lpstr>Install* Java Development Environment (continued)</vt:lpstr>
      <vt:lpstr>Java Integrated Development Environment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247</cp:revision>
  <cp:lastPrinted>2017-03-24T13:34:09Z</cp:lastPrinted>
  <dcterms:created xsi:type="dcterms:W3CDTF">2016-08-15T18:20:40Z</dcterms:created>
  <dcterms:modified xsi:type="dcterms:W3CDTF">2017-03-24T13:42:57Z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