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91" r:id="rId3"/>
    <p:sldId id="279" r:id="rId4"/>
    <p:sldId id="295" r:id="rId5"/>
    <p:sldId id="296" r:id="rId6"/>
    <p:sldId id="282" r:id="rId7"/>
    <p:sldId id="263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6374" autoAdjust="0"/>
  </p:normalViewPr>
  <p:slideViewPr>
    <p:cSldViewPr snapToGrid="0">
      <p:cViewPr varScale="1">
        <p:scale>
          <a:sx n="97" d="100"/>
          <a:sy n="97" d="100"/>
        </p:scale>
        <p:origin x="456" y="6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5_intro.asp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Links:</a:t>
            </a:r>
          </a:p>
          <a:p>
            <a:r>
              <a:rPr lang="en-US" sz="1000" dirty="0">
                <a:hlinkClick r:id="rId3"/>
              </a:rPr>
              <a:t>https://www.w3schools.com/html/html5_intro.asp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Time check… we need to start our  Lab at 2:30.</a:t>
            </a:r>
          </a:p>
          <a:p>
            <a:r>
              <a:rPr lang="en-US" sz="1000" dirty="0"/>
              <a:t>Why have I changed the “Worldwide Web” to the “Internet”? By the end of this class it is your responsibility to know the difference.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46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 videos something that we should incorporate into our class regularly?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64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made the solution to our Week 3 lab available. My strong suggestion is to do you best on your own and using “normal” resources available to you (Web, classmates, etc.) and then use the solution as a last resort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45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Banter…  Jimmy?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Cascading Style Sheets (CSS)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Assignments and Pre-lab Wrap-up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Week 3 Lab: Course Schedule starting at 2:20pm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Due Today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Ch.3.1 to 3.7 of Sebesta</a:t>
            </a:r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Cascading Style Sheets (CSS)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for Friday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</a:p>
          <a:p>
            <a:r>
              <a:rPr lang="en-US" sz="2000" dirty="0"/>
              <a:t>Complete Ch.3 of Sebesta</a:t>
            </a:r>
          </a:p>
        </p:txBody>
      </p:sp>
    </p:spTree>
    <p:extLst>
      <p:ext uri="{BB962C8B-B14F-4D97-AF65-F5344CB8AC3E}">
        <p14:creationId xmlns:p14="http://schemas.microsoft.com/office/powerpoint/2010/main" val="305799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Pre-Lab Wrap-up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Wrap-up: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Quiz 1 is due Wednesday </a:t>
            </a:r>
            <a:r>
              <a:rPr lang="en-US" sz="2000" b="1" i="1" dirty="0"/>
              <a:t>**</a:t>
            </a:r>
            <a:r>
              <a:rPr lang="en-US" sz="2000" b="1" i="1" u="sng" dirty="0"/>
              <a:t>Today</a:t>
            </a:r>
            <a:r>
              <a:rPr lang="en-US" sz="2000" b="1" i="1" dirty="0"/>
              <a:t>**</a:t>
            </a:r>
            <a:r>
              <a:rPr lang="en-US" sz="2000" dirty="0"/>
              <a:t>… I have given everyone a 4</a:t>
            </a:r>
            <a:r>
              <a:rPr lang="en-US" sz="2000" baseline="30000" dirty="0"/>
              <a:t>th</a:t>
            </a:r>
            <a:r>
              <a:rPr lang="en-US" sz="2000" dirty="0"/>
              <a:t> attempt on the quiz if needed</a:t>
            </a:r>
            <a:endParaRPr lang="en-US" sz="2000" b="1" i="1" u="sng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Project 1 due in one week… “beta” version due on Friday during class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Friday we will be checking in with Ivan &amp; Karl on Project 2 setting up a Website on Azure… thank you Ivan and Karl!</a:t>
            </a:r>
          </a:p>
        </p:txBody>
      </p:sp>
    </p:spTree>
    <p:extLst>
      <p:ext uri="{BB962C8B-B14F-4D97-AF65-F5344CB8AC3E}">
        <p14:creationId xmlns:p14="http://schemas.microsoft.com/office/powerpoint/2010/main" val="203577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92196"/>
          </a:xfrm>
        </p:spPr>
        <p:txBody>
          <a:bodyPr>
            <a:normAutofit/>
          </a:bodyPr>
          <a:lstStyle/>
          <a:p>
            <a:r>
              <a:rPr lang="en-US" sz="4800" dirty="0"/>
              <a:t>Week 3 Lab: Course Schedule</a:t>
            </a:r>
          </a:p>
        </p:txBody>
      </p:sp>
    </p:spTree>
    <p:extLst>
      <p:ext uri="{BB962C8B-B14F-4D97-AF65-F5344CB8AC3E}">
        <p14:creationId xmlns:p14="http://schemas.microsoft.com/office/powerpoint/2010/main" val="358754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4335</TotalTime>
  <Words>299</Words>
  <Application>Microsoft Office PowerPoint</Application>
  <PresentationFormat>Widescreen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and Distributed Programming Instructor: Eric Pogue Session: 7</vt:lpstr>
      <vt:lpstr>Assignment Due Today</vt:lpstr>
      <vt:lpstr>Cascading Style Sheets (CSS)</vt:lpstr>
      <vt:lpstr>Assignment for Friday</vt:lpstr>
      <vt:lpstr>Pre-Lab Wrap-up</vt:lpstr>
      <vt:lpstr>Week 3 Lab: Course Schedule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69</cp:revision>
  <cp:lastPrinted>2017-08-30T15:48:31Z</cp:lastPrinted>
  <dcterms:created xsi:type="dcterms:W3CDTF">2017-08-24T13:36:27Z</dcterms:created>
  <dcterms:modified xsi:type="dcterms:W3CDTF">2017-09-15T17:05:36Z</dcterms:modified>
</cp:coreProperties>
</file>