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285" r:id="rId3"/>
    <p:sldId id="284" r:id="rId4"/>
    <p:sldId id="257" r:id="rId5"/>
    <p:sldId id="258" r:id="rId6"/>
    <p:sldId id="293" r:id="rId7"/>
    <p:sldId id="259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2" r:id="rId21"/>
    <p:sldId id="273" r:id="rId22"/>
    <p:sldId id="286" r:id="rId23"/>
    <p:sldId id="274" r:id="rId24"/>
    <p:sldId id="287" r:id="rId25"/>
    <p:sldId id="296" r:id="rId26"/>
    <p:sldId id="275" r:id="rId27"/>
    <p:sldId id="276" r:id="rId28"/>
    <p:sldId id="277" r:id="rId29"/>
    <p:sldId id="288" r:id="rId30"/>
    <p:sldId id="279" r:id="rId31"/>
    <p:sldId id="289" r:id="rId32"/>
    <p:sldId id="280" r:id="rId33"/>
    <p:sldId id="290" r:id="rId34"/>
    <p:sldId id="282" r:id="rId35"/>
    <p:sldId id="297" r:id="rId36"/>
    <p:sldId id="283" r:id="rId37"/>
    <p:sldId id="291" r:id="rId38"/>
    <p:sldId id="292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w6code10/popcornA.js" TargetMode="External"/><Relationship Id="rId2" Type="http://schemas.openxmlformats.org/officeDocument/2006/relationships/hyperlink" Target="../examples/w6code10/popcorn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../examples/w6code10/getCityState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Scripts :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2" action="ppaction://hlinkfile"/>
              </a:rPr>
              <a:t>popcornA.html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 action="ppaction://hlinkfile"/>
              </a:rPr>
              <a:t>popcornA.js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4" action="ppaction://hlinkfile"/>
              </a:rPr>
              <a:t>getCityState.php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3404</TotalTime>
  <Words>1484</Words>
  <Application>Microsoft Office PowerPoint</Application>
  <PresentationFormat>On-screen Show (4:3)</PresentationFormat>
  <Paragraphs>291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 Antiqua</vt:lpstr>
      <vt:lpstr>Calibri</vt:lpstr>
      <vt:lpstr>Consolas</vt:lpstr>
      <vt:lpstr>Courier New</vt:lpstr>
      <vt:lpstr>Lucida Sans</vt:lpstr>
      <vt:lpstr>Times New Roman</vt:lpstr>
      <vt:lpstr>Wingdings</vt:lpstr>
      <vt:lpstr>MyTheme3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612</cp:revision>
  <dcterms:created xsi:type="dcterms:W3CDTF">2012-08-28T17:16:18Z</dcterms:created>
  <dcterms:modified xsi:type="dcterms:W3CDTF">2017-10-26T19:37:38Z</dcterms:modified>
</cp:coreProperties>
</file>