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302" r:id="rId3"/>
    <p:sldId id="291" r:id="rId4"/>
    <p:sldId id="300" r:id="rId5"/>
    <p:sldId id="301" r:id="rId6"/>
    <p:sldId id="299" r:id="rId7"/>
    <p:sldId id="263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6374" autoAdjust="0"/>
  </p:normalViewPr>
  <p:slideViewPr>
    <p:cSldViewPr snapToGrid="0">
      <p:cViewPr varScale="1">
        <p:scale>
          <a:sx n="126" d="100"/>
          <a:sy n="126" d="100"/>
        </p:scale>
        <p:origin x="141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 Internationalization </a:t>
            </a:r>
          </a:p>
          <a:p>
            <a:r>
              <a:rPr lang="en-US" dirty="0"/>
              <a:t>Local… language-country (or region)</a:t>
            </a:r>
          </a:p>
          <a:p>
            <a:r>
              <a:rPr lang="en-US" dirty="0"/>
              <a:t>Rule of thumb… +50% for second Local and +25% for each local after that</a:t>
            </a:r>
          </a:p>
          <a:p>
            <a:r>
              <a:rPr lang="en-US" dirty="0"/>
              <a:t>Add an additional 50% for your first non-Romantic language (i.e. Chinese) or first “right-to-left” language (i.e. Arabic)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051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Possible Topic: </a:t>
            </a:r>
            <a:r>
              <a:rPr lang="en-US" sz="1000" dirty="0" err="1"/>
              <a:t>WebAssembly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30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36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46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Demo Volunteers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Quick Review of Assignments From Last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XML &amp; Web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Project 4: Contact Manager Q&amp;A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78009"/>
          </a:xfrm>
        </p:spPr>
        <p:txBody>
          <a:bodyPr>
            <a:normAutofit/>
          </a:bodyPr>
          <a:lstStyle/>
          <a:p>
            <a:r>
              <a:rPr lang="en-US" sz="4800" dirty="0"/>
              <a:t>Google Maps Demos</a:t>
            </a:r>
          </a:p>
        </p:txBody>
      </p:sp>
    </p:spTree>
    <p:extLst>
      <p:ext uri="{BB962C8B-B14F-4D97-AF65-F5344CB8AC3E}">
        <p14:creationId xmlns:p14="http://schemas.microsoft.com/office/powerpoint/2010/main" val="184385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From Last Class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Google Maps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78009"/>
          </a:xfrm>
        </p:spPr>
        <p:txBody>
          <a:bodyPr>
            <a:normAutofit/>
          </a:bodyPr>
          <a:lstStyle/>
          <a:p>
            <a:r>
              <a:rPr lang="en-US" sz="4800" dirty="0"/>
              <a:t>XML and</a:t>
            </a:r>
            <a:br>
              <a:rPr lang="en-US" sz="4800" dirty="0"/>
            </a:br>
            <a:r>
              <a:rPr lang="en-US" sz="4800" dirty="0"/>
              <a:t>Web Services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Todays 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  <a:endParaRPr lang="en-US" sz="2000" dirty="0"/>
          </a:p>
          <a:p>
            <a:r>
              <a:rPr lang="en-US" sz="2000" dirty="0"/>
              <a:t>Project 4: Contact Manager (client)</a:t>
            </a:r>
          </a:p>
          <a:p>
            <a:r>
              <a:rPr lang="en-US" sz="2000" dirty="0"/>
              <a:t>Complete Ch.10.1 through 10.2 </a:t>
            </a:r>
            <a:r>
              <a:rPr lang="en-US" sz="2000"/>
              <a:t>on Ajax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941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933732"/>
          </a:xfrm>
        </p:spPr>
        <p:txBody>
          <a:bodyPr>
            <a:normAutofit fontScale="90000"/>
          </a:bodyPr>
          <a:lstStyle/>
          <a:p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Project 4: </a:t>
            </a:r>
            <a:br>
              <a:rPr lang="en-US" sz="4800" dirty="0"/>
            </a:br>
            <a:r>
              <a:rPr lang="en-US" sz="4800" dirty="0"/>
              <a:t>Contact Manager</a:t>
            </a:r>
          </a:p>
        </p:txBody>
      </p:sp>
    </p:spTree>
    <p:extLst>
      <p:ext uri="{BB962C8B-B14F-4D97-AF65-F5344CB8AC3E}">
        <p14:creationId xmlns:p14="http://schemas.microsoft.com/office/powerpoint/2010/main" val="397365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5953</TotalTime>
  <Words>170</Words>
  <Application>Microsoft Office PowerPoint</Application>
  <PresentationFormat>Widescreen</PresentationFormat>
  <Paragraphs>35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Web and Distributed Programming Instructor: Eric Pogue Session: 25</vt:lpstr>
      <vt:lpstr>Google Maps Demos</vt:lpstr>
      <vt:lpstr>Assignment From Last Class</vt:lpstr>
      <vt:lpstr>XML and Web Services</vt:lpstr>
      <vt:lpstr>Todays Assignment</vt:lpstr>
      <vt:lpstr>    Project 4:  Contact Manager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142</cp:revision>
  <cp:lastPrinted>2017-09-22T21:12:54Z</cp:lastPrinted>
  <dcterms:created xsi:type="dcterms:W3CDTF">2017-08-24T13:36:27Z</dcterms:created>
  <dcterms:modified xsi:type="dcterms:W3CDTF">2017-10-26T19:37:53Z</dcterms:modified>
</cp:coreProperties>
</file>