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302" r:id="rId3"/>
    <p:sldId id="291" r:id="rId4"/>
    <p:sldId id="303" r:id="rId5"/>
    <p:sldId id="301" r:id="rId6"/>
    <p:sldId id="299" r:id="rId7"/>
    <p:sldId id="263" r:id="rId8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76374" autoAdjust="0"/>
  </p:normalViewPr>
  <p:slideViewPr>
    <p:cSldViewPr snapToGrid="0">
      <p:cViewPr varScale="1">
        <p:scale>
          <a:sx n="98" d="100"/>
          <a:sy n="98" d="100"/>
        </p:scale>
        <p:origin x="108" y="11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1CF91C02-A59E-4778-8D4F-4840DBBEFA68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23B99BB9-C7F6-43B3-A122-46088ABB3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48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11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 err="1"/>
              <a:t>Cris</a:t>
            </a:r>
            <a:r>
              <a:rPr lang="en-US" sz="1000" dirty="0"/>
              <a:t> &amp; Danny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197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48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Slide are available.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470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36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946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776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C455-831E-4420-AAF5-7B5275339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1B8BA-2662-420C-93D2-B4A75BECA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8C490-A978-448B-B63A-95C0EDBD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91E26-7A64-4211-A939-3860EB43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5C404-7D71-40A3-B09F-2957ADFC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4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DF1D-A2D2-4D88-AA76-3736A561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D4B26-F186-41D9-AC40-AD9F0210D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A0D7B-CF2D-4784-8BF2-4194618B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DC74-B109-4DE9-9FD1-250BB00A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9BB5-DD53-4702-A8B1-85175D63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6A5A5-DB12-437C-AB2F-D0045DBBF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EC960-BF96-4F15-9BBF-96B93A65F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84198-A49F-4E6C-96F8-F3838E6D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ECD99-4493-400E-92BC-43836113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3D996-0A87-4973-B6BA-B5BC97B6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7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5339-DC3D-4046-9ADE-47545BF1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011A-7CE3-4B35-B259-549F255D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C54B-4989-40E0-8190-0064B1BC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D177F-3853-4918-9396-8DB6C6AF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18FD-DCA7-4785-B30E-816703C0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1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C051-F98C-4AF9-8AEF-875A24CB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CD024-06EC-4A93-8CC6-216C90D0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D3C9A-8421-4C3E-8B4A-FCFB6060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583CB-0B91-414A-B739-8022E58F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DE307-2DDB-45DB-8E10-FA3993C5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9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B7465-3AC4-420D-8FB1-ABCF5949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74F1-D18D-427C-9923-81F07500D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0845B-5E56-48A9-857D-937732419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89C73-D75E-4B3D-97C8-DBB0E686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3AFEA-8A7F-45CF-93B8-7F3B5A06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9FC2F-B2E0-4898-8B67-7BB87BCA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5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E785-9F16-4311-A71A-94203A1C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0E02F-1513-431D-8BD6-DC72FCA35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3A99F-6893-49D8-BE13-26CA09F03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5ABEE-2ABE-4861-A480-D9CA5ABD2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8955B-715F-4992-B5DC-774996D3D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99852-689C-485E-A1CD-81301E00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46F57-A636-4AEB-AE87-4BB1D733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DCD6FC-D99A-4BF2-85FF-4C93EE85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2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47B3-7610-4B0C-AA06-ACFCEC7D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84655-5F95-4BF5-98E2-317FA71F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7A9B1-9A01-417B-95A3-3D02F09C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87BB0-8733-415D-8978-88206CD4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0C482-9CD7-41D3-8523-72545A9E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E5A83-6AFF-4B43-8418-F51F0DC4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7312-00EF-4646-AA53-4A2BE55A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0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DB94-95F6-4081-B0F6-38E6F63F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1AD76-95A8-4FCF-BC7F-D5DC448CB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C8E0-C367-44C8-9ECA-C42112A9E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BFE1A-CCAA-45C1-A424-2D26E363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E8F67-DB7B-4DFF-856D-CBA5A8ED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F6B6F-25F6-457A-9EBE-C3E715C1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1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506D-0D8E-4AC7-92CE-C929C59B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DAA4E-0B97-4BFC-875F-40DEE33FA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1E06A-7A9C-45B0-AF60-D380243AF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5AFFE-4549-4804-8A40-7D7835CF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7001D-2B7C-4C32-9209-92E10F0A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DFDE6-A9E0-47D0-9169-872462EF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6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87AF0-3135-47FC-B6B8-5B68DF5C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1E50F-5482-4F90-8AD6-CBF9F335B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3621F-6A3B-4B43-85D8-17930912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2F81-FD80-4AA8-93CA-E835B40BE667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EA281-9CF8-4A62-B638-7E977FE17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F2AB1-9C57-48F5-8977-2FB1E1859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1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Web and Distributed Programming</a:t>
            </a:r>
            <a:br>
              <a:rPr lang="en-US" dirty="0"/>
            </a:br>
            <a:r>
              <a:rPr lang="en-US" sz="1800" dirty="0"/>
              <a:t>Instructor: Eric Pogue</a:t>
            </a:r>
            <a:br>
              <a:rPr lang="en-US" sz="1800" dirty="0"/>
            </a:br>
            <a:r>
              <a:rPr lang="en-US" sz="1800" dirty="0"/>
              <a:t>Session: 33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Agenda: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&amp; Good Natured Banter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Contact Manager (client) Demos… and Zip to City/State Demo?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Quick Review of Assignments From Last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PHP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Today’s Assignment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Project 5/Contact Manager (server) Lab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Discussion &amp; Questions welcome at any time… please be present with no phones or email during our discussion time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58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690881"/>
          </a:xfrm>
        </p:spPr>
        <p:txBody>
          <a:bodyPr>
            <a:normAutofit/>
          </a:bodyPr>
          <a:lstStyle/>
          <a:p>
            <a:r>
              <a:rPr lang="en-US" sz="4800" dirty="0"/>
              <a:t>Contact Manager (client) </a:t>
            </a:r>
            <a:br>
              <a:rPr lang="en-US" sz="4800" dirty="0"/>
            </a:br>
            <a:r>
              <a:rPr lang="en-US" sz="4800" dirty="0"/>
              <a:t>Demos </a:t>
            </a:r>
          </a:p>
        </p:txBody>
      </p:sp>
    </p:spTree>
    <p:extLst>
      <p:ext uri="{BB962C8B-B14F-4D97-AF65-F5344CB8AC3E}">
        <p14:creationId xmlns:p14="http://schemas.microsoft.com/office/powerpoint/2010/main" val="244784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Assignment From Last Class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Assignment:</a:t>
            </a:r>
          </a:p>
          <a:p>
            <a:r>
              <a:rPr lang="en-US" sz="2000" dirty="0"/>
              <a:t>Project 4: Contact Manager (client) with PHP lookup due Monday by 11:59pm</a:t>
            </a:r>
          </a:p>
          <a:p>
            <a:r>
              <a:rPr lang="en-US" sz="2000" dirty="0"/>
              <a:t>Finalize your project 5 direction</a:t>
            </a:r>
          </a:p>
          <a:p>
            <a:r>
              <a:rPr lang="en-US" sz="2000" dirty="0"/>
              <a:t>Take a look at the Midterm Exam 2 Study Guide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78976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690881"/>
          </a:xfrm>
        </p:spPr>
        <p:txBody>
          <a:bodyPr>
            <a:normAutofit/>
          </a:bodyPr>
          <a:lstStyle/>
          <a:p>
            <a:r>
              <a:rPr lang="en-US" sz="4800" dirty="0"/>
              <a:t>PHP</a:t>
            </a:r>
          </a:p>
        </p:txBody>
      </p:sp>
    </p:spTree>
    <p:extLst>
      <p:ext uri="{BB962C8B-B14F-4D97-AF65-F5344CB8AC3E}">
        <p14:creationId xmlns:p14="http://schemas.microsoft.com/office/powerpoint/2010/main" val="917077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Todays Assignment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 (before next class):</a:t>
            </a:r>
            <a:endParaRPr lang="en-US" sz="2000" dirty="0"/>
          </a:p>
          <a:p>
            <a:r>
              <a:rPr lang="en-US" sz="2000" dirty="0"/>
              <a:t>Quiz 5 due </a:t>
            </a:r>
            <a:r>
              <a:rPr lang="en-US" sz="2000" u="sng" dirty="0"/>
              <a:t>Today</a:t>
            </a:r>
            <a:r>
              <a:rPr lang="en-US" sz="2000" dirty="0"/>
              <a:t> by 11:59pm</a:t>
            </a:r>
          </a:p>
          <a:p>
            <a:r>
              <a:rPr lang="en-US" sz="2000" dirty="0"/>
              <a:t>Decide your project 5 direction</a:t>
            </a:r>
          </a:p>
          <a:p>
            <a:r>
              <a:rPr lang="en-US" sz="2000" dirty="0"/>
              <a:t>Complete PHP reading and review associate slides</a:t>
            </a:r>
          </a:p>
          <a:p>
            <a:r>
              <a:rPr lang="en-US" sz="2000" dirty="0"/>
              <a:t>Review for Midterm Exam 2 Study Guide</a:t>
            </a:r>
          </a:p>
        </p:txBody>
      </p:sp>
    </p:spTree>
    <p:extLst>
      <p:ext uri="{BB962C8B-B14F-4D97-AF65-F5344CB8AC3E}">
        <p14:creationId xmlns:p14="http://schemas.microsoft.com/office/powerpoint/2010/main" val="3819419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333444"/>
          </a:xfrm>
        </p:spPr>
        <p:txBody>
          <a:bodyPr>
            <a:noAutofit/>
          </a:bodyPr>
          <a:lstStyle/>
          <a:p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Project 5/Contact </a:t>
            </a:r>
            <a:br>
              <a:rPr lang="en-US" sz="4800" dirty="0"/>
            </a:br>
            <a:r>
              <a:rPr lang="en-US" sz="4800" dirty="0"/>
              <a:t>Manager (server) Lab</a:t>
            </a:r>
          </a:p>
        </p:txBody>
      </p:sp>
    </p:spTree>
    <p:extLst>
      <p:ext uri="{BB962C8B-B14F-4D97-AF65-F5344CB8AC3E}">
        <p14:creationId xmlns:p14="http://schemas.microsoft.com/office/powerpoint/2010/main" val="3973654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9802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Course Number: CPSC-24700</a:t>
            </a:r>
          </a:p>
          <a:p>
            <a:pPr algn="l"/>
            <a:r>
              <a:rPr lang="en-US" dirty="0"/>
              <a:t>Instructor: Eric Pogue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6432</TotalTime>
  <Words>166</Words>
  <Application>Microsoft Office PowerPoint</Application>
  <PresentationFormat>Widescreen</PresentationFormat>
  <Paragraphs>37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Web and Distributed Programming Instructor: Eric Pogue Session: 33</vt:lpstr>
      <vt:lpstr>Contact Manager (client)  Demos </vt:lpstr>
      <vt:lpstr>Assignment From Last Class</vt:lpstr>
      <vt:lpstr>PHP</vt:lpstr>
      <vt:lpstr>Todays Assignment</vt:lpstr>
      <vt:lpstr>    Project 5/Contact  Manager (server) Lab</vt:lpstr>
      <vt:lpstr>End of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 Session: Week 1 Session 1  Instructor: Eric Pogue</dc:title>
  <dc:creator>Eric Pogue</dc:creator>
  <cp:lastModifiedBy>Eric Pogue</cp:lastModifiedBy>
  <cp:revision>181</cp:revision>
  <cp:lastPrinted>2017-09-22T21:12:54Z</cp:lastPrinted>
  <dcterms:created xsi:type="dcterms:W3CDTF">2017-08-24T13:36:27Z</dcterms:created>
  <dcterms:modified xsi:type="dcterms:W3CDTF">2017-11-14T19:54:01Z</dcterms:modified>
</cp:coreProperties>
</file>