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279" r:id="rId4"/>
    <p:sldId id="295" r:id="rId5"/>
    <p:sldId id="298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26" d="100"/>
          <a:sy n="126" d="100"/>
        </p:scale>
        <p:origin x="141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Demo dos: Listen, learn, ask knowledgeable questions, provide sincere positive feedback, clap at the end</a:t>
            </a:r>
          </a:p>
          <a:p>
            <a:r>
              <a:rPr lang="en-US" dirty="0"/>
              <a:t>Demo don’t: Be critical, ask hard questions</a:t>
            </a:r>
          </a:p>
          <a:p>
            <a:r>
              <a:rPr lang="en-US" dirty="0"/>
              <a:t>If you have a suggestion or question that could be interpreted as criticism, have a discussion privately.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 &amp; Demo Dos/Don’ts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5 Lab: JavaScript Basics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Spend some extra time with your Week 5 lab… it is important that you understand JavaScript</a:t>
            </a:r>
          </a:p>
          <a:p>
            <a:r>
              <a:rPr lang="en-US" sz="2000" dirty="0"/>
              <a:t>Be prepared for Jimmy &amp; Eric’s demo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Domo Dos &amp; Don’ts: </a:t>
            </a:r>
          </a:p>
          <a:p>
            <a:r>
              <a:rPr lang="en-US" sz="2000" dirty="0"/>
              <a:t>Please do: Listen, learn, ask knowledgeable questions, provide sincere positive feedback, and always show your appreciation by clapping at the end</a:t>
            </a:r>
          </a:p>
          <a:p>
            <a:r>
              <a:rPr lang="en-US" sz="2000" dirty="0"/>
              <a:t>Don’t: Be critical, ask hard questions</a:t>
            </a:r>
          </a:p>
          <a:p>
            <a:r>
              <a:rPr lang="en-US" sz="2000" dirty="0"/>
              <a:t>If you have a suggestion or question that could be interpreted as criticism, do have a conversation… but do it separately and privately</a:t>
            </a:r>
          </a:p>
          <a:p>
            <a:r>
              <a:rPr lang="en-US" sz="2000" dirty="0"/>
              <a:t>Note that design/code reviews are where real implication discussions should occur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Project 1 Demos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Quiz 2 due today by 11:59</a:t>
            </a:r>
          </a:p>
          <a:p>
            <a:r>
              <a:rPr lang="en-US" sz="2000" dirty="0"/>
              <a:t>Ch.5.1 to 5.4 of Sebesta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 that Midterm Exam #1 will be Friday</a:t>
            </a:r>
            <a:r>
              <a:rPr lang="en-US" sz="2000"/>
              <a:t>, Oct 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5 Lab:</a:t>
            </a:r>
            <a:br>
              <a:rPr lang="en-US" sz="4800" dirty="0"/>
            </a:br>
            <a:r>
              <a:rPr lang="en-US" sz="4800" dirty="0"/>
              <a:t>Week 5 Lab: 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312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13</vt:lpstr>
      <vt:lpstr>Assignment Due Today</vt:lpstr>
      <vt:lpstr>Project 1 Demos</vt:lpstr>
      <vt:lpstr>Todays Assignment</vt:lpstr>
      <vt:lpstr>Week 5 Lab: Week 5 Lab: JavaScript Basics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98</cp:revision>
  <cp:lastPrinted>2017-09-22T21:12:54Z</cp:lastPrinted>
  <dcterms:created xsi:type="dcterms:W3CDTF">2017-08-24T13:36:27Z</dcterms:created>
  <dcterms:modified xsi:type="dcterms:W3CDTF">2017-10-30T16:57:00Z</dcterms:modified>
</cp:coreProperties>
</file>