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2" r:id="rId3"/>
    <p:sldId id="291" r:id="rId4"/>
    <p:sldId id="300" r:id="rId5"/>
    <p:sldId id="301" r:id="rId6"/>
    <p:sldId id="303" r:id="rId7"/>
    <p:sldId id="299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s.com/business/web-tools-apis/address-information-api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geocoding/start?csw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Demo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Request for 1 or 2 Volunteers for Alternate Project 4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Alternate Project 4… or bonus addition to Project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Explore and implement a JavaScript and Web Service based method of finding the City and State associated with a given zip code using one of the following sources:</a:t>
            </a:r>
          </a:p>
          <a:p>
            <a:r>
              <a:rPr lang="en-US" sz="2000" dirty="0"/>
              <a:t>US Post Office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Google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r>
              <a:rPr lang="en-US" sz="2000" dirty="0"/>
              <a:t>An alternative source… please approve alternate sources with me ahead of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r>
              <a:rPr lang="en-US" sz="2000" dirty="0"/>
              <a:t>Provide an implementation on your Azure Website</a:t>
            </a:r>
          </a:p>
          <a:p>
            <a:r>
              <a:rPr lang="en-US" sz="2000" dirty="0"/>
              <a:t>Provide developer type documentation and a minimal tutorial for your classmates to utilize when they implement the web service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235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26</vt:lpstr>
      <vt:lpstr>Google Maps Demo</vt:lpstr>
      <vt:lpstr>Assignment From Last Class</vt:lpstr>
      <vt:lpstr>AJAX</vt:lpstr>
      <vt:lpstr>Todays Assignment</vt:lpstr>
      <vt:lpstr>Alternate Project 4… or bonus addition to Project 4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150</cp:revision>
  <cp:lastPrinted>2017-09-22T21:12:54Z</cp:lastPrinted>
  <dcterms:created xsi:type="dcterms:W3CDTF">2017-08-24T13:36:27Z</dcterms:created>
  <dcterms:modified xsi:type="dcterms:W3CDTF">2017-10-30T14:50:35Z</dcterms:modified>
</cp:coreProperties>
</file>