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59"/>
  </p:notesMasterIdLst>
  <p:sldIdLst>
    <p:sldId id="339" r:id="rId3"/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40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5" r:id="rId34"/>
    <p:sldId id="331" r:id="rId35"/>
    <p:sldId id="332" r:id="rId36"/>
    <p:sldId id="333" r:id="rId37"/>
    <p:sldId id="334" r:id="rId38"/>
    <p:sldId id="283" r:id="rId39"/>
    <p:sldId id="284" r:id="rId40"/>
    <p:sldId id="336" r:id="rId41"/>
    <p:sldId id="285" r:id="rId42"/>
    <p:sldId id="286" r:id="rId43"/>
    <p:sldId id="287" r:id="rId44"/>
    <p:sldId id="288" r:id="rId45"/>
    <p:sldId id="289" r:id="rId46"/>
    <p:sldId id="337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8" r:id="rId55"/>
    <p:sldId id="299" r:id="rId56"/>
    <p:sldId id="302" r:id="rId57"/>
    <p:sldId id="33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514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3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21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6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8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0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/>
              <a:t>End </a:t>
            </a:r>
            <a:r>
              <a:rPr lang="en-US" sz="3600" dirty="0"/>
              <a:t>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91831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1989</Words>
  <Application>Microsoft Office PowerPoint</Application>
  <PresentationFormat>On-screen Show (4:3)</PresentationFormat>
  <Paragraphs>559</Paragraphs>
  <Slides>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Book Antiqua</vt:lpstr>
      <vt:lpstr>Calibri</vt:lpstr>
      <vt:lpstr>Calibri Light</vt:lpstr>
      <vt:lpstr>Courier New</vt:lpstr>
      <vt:lpstr>Helvetica</vt:lpstr>
      <vt:lpstr>Lucida Sans</vt:lpstr>
      <vt:lpstr>MT Extra</vt:lpstr>
      <vt:lpstr>Times New Roman</vt:lpstr>
      <vt:lpstr>MyTheme3</vt:lpstr>
      <vt:lpstr>Office Theme</vt:lpstr>
      <vt:lpstr>Start of Session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End of Session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577</cp:revision>
  <dcterms:created xsi:type="dcterms:W3CDTF">2012-08-28T17:16:18Z</dcterms:created>
  <dcterms:modified xsi:type="dcterms:W3CDTF">2017-11-27T16:00:14Z</dcterms:modified>
</cp:coreProperties>
</file>