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4" r:id="rId3"/>
    <p:sldId id="307" r:id="rId4"/>
    <p:sldId id="305" r:id="rId5"/>
    <p:sldId id="308" r:id="rId6"/>
    <p:sldId id="301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79" d="100"/>
          <a:sy n="79" d="100"/>
        </p:scale>
        <p:origin x="77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tutorial-nodejs-mongodb-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pp-service/app-service-web-tutorial-php-mysq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&amp; Lab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13.6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8928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64283-3A93-48D4-AF22-EEB0BD8A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300710"/>
            <a:ext cx="10727104" cy="22639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Dec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Compete Ch.13 on Web Application access to Databases</a:t>
            </a:r>
          </a:p>
          <a:p>
            <a:r>
              <a:rPr lang="en-US" sz="2000" dirty="0"/>
              <a:t>Continue to focus on Project 5… which is due one week from today</a:t>
            </a:r>
          </a:p>
          <a:p>
            <a:r>
              <a:rPr lang="en-US" sz="2000" dirty="0"/>
              <a:t>Final Lab – Complete Either: </a:t>
            </a:r>
          </a:p>
          <a:p>
            <a:pPr marL="0" indent="0">
              <a:buNone/>
            </a:pPr>
            <a:r>
              <a:rPr lang="en-US" sz="2000" dirty="0"/>
              <a:t>	Week 14a: Build a Node.js and MongoDB web app in Azure </a:t>
            </a:r>
            <a:r>
              <a:rPr lang="en-US" sz="2000" dirty="0">
                <a:hlinkClick r:id="rId3"/>
              </a:rPr>
              <a:t>[link]</a:t>
            </a:r>
            <a:r>
              <a:rPr lang="en-US" sz="2000" dirty="0"/>
              <a:t>     </a:t>
            </a:r>
            <a:r>
              <a:rPr lang="nl-NL" sz="2000" dirty="0"/>
              <a:t>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14b Lab: Build a PHP and MySQL web app in Azure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145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38</vt:lpstr>
      <vt:lpstr> Demo</vt:lpstr>
      <vt:lpstr>Assignment by Friday, Dec 1</vt:lpstr>
      <vt:lpstr>Schedule through the end of the Semester</vt:lpstr>
      <vt:lpstr> Database</vt:lpstr>
      <vt:lpstr>Assignment by Monday, Dec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204</cp:revision>
  <cp:lastPrinted>2017-09-22T21:12:54Z</cp:lastPrinted>
  <dcterms:created xsi:type="dcterms:W3CDTF">2017-08-24T13:36:27Z</dcterms:created>
  <dcterms:modified xsi:type="dcterms:W3CDTF">2017-12-01T16:19:19Z</dcterms:modified>
</cp:coreProperties>
</file>