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1" r:id="rId3"/>
    <p:sldId id="305" r:id="rId4"/>
    <p:sldId id="308" r:id="rId5"/>
    <p:sldId id="309" r:id="rId6"/>
    <p:sldId id="311" r:id="rId7"/>
    <p:sldId id="310" r:id="rId8"/>
    <p:sldId id="263" r:id="rId9"/>
    <p:sldId id="307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include the work that you did on the Azure Labs in the Project 5 grade</a:t>
            </a:r>
          </a:p>
          <a:p>
            <a:r>
              <a:rPr lang="en-US" dirty="0"/>
              <a:t>Other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nodejs-mongodb-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tutorial-php-mysq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Cloud Computing &amp; Map 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Discussion… do we need to make adjustments in scope/rubrics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Presentations… </a:t>
            </a:r>
            <a:r>
              <a:rPr lang="en-US" sz="2000" dirty="0" err="1"/>
              <a:t>Khaldoon</a:t>
            </a:r>
            <a:r>
              <a:rPr lang="en-US" sz="2000" dirty="0"/>
              <a:t>, Daniel (Bewley) / Jimmy, and Ryan?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Lab time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Compete Ch.13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Final Lab – Complete Either: </a:t>
            </a:r>
          </a:p>
          <a:p>
            <a:pPr marL="0" indent="0">
              <a:buNone/>
            </a:pPr>
            <a:r>
              <a:rPr lang="en-US" sz="2000" dirty="0"/>
              <a:t>	Week 14a: Build a Node.js and MongoDB web app in Azure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    </a:t>
            </a:r>
            <a:r>
              <a:rPr lang="nl-NL" sz="2000" dirty="0"/>
              <a:t>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14b Lab: Build a PHP and MySQL web app in Azure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0199-C455-434B-9878-4185AFDD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6" y="1690688"/>
            <a:ext cx="9921028" cy="3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Cloud Computing &amp; Map Reduce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3011893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Discussion… do we need to </a:t>
            </a:r>
            <a:br>
              <a:rPr lang="en-US" sz="4000" dirty="0"/>
            </a:br>
            <a:r>
              <a:rPr lang="en-US" sz="4000" dirty="0"/>
              <a:t>make adjustments in scope and/or rubrics</a:t>
            </a:r>
          </a:p>
        </p:txBody>
      </p:sp>
    </p:spTree>
    <p:extLst>
      <p:ext uri="{BB962C8B-B14F-4D97-AF65-F5344CB8AC3E}">
        <p14:creationId xmlns:p14="http://schemas.microsoft.com/office/powerpoint/2010/main" val="12507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Dec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Verify the you can access Final Exam Study Guide… let’s do that now</a:t>
            </a:r>
          </a:p>
          <a:p>
            <a:r>
              <a:rPr lang="en-US" sz="2000" dirty="0"/>
              <a:t>Signup for a Project 5 review timeslot for Friday… if you are not already presenting in class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4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7005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13.6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258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39</vt:lpstr>
      <vt:lpstr>Assignment by Monday, Dec 4</vt:lpstr>
      <vt:lpstr>Schedule through the end of the Semester</vt:lpstr>
      <vt:lpstr> Cloud Computing &amp; Map Reduce</vt:lpstr>
      <vt:lpstr> Project 5 Discussion… do we need to  make adjustments in scope and/or rubrics</vt:lpstr>
      <vt:lpstr>Assignment by Wednesday, Dec 6</vt:lpstr>
      <vt:lpstr> Lab</vt:lpstr>
      <vt:lpstr>End of Session</vt:lpstr>
      <vt:lpstr>Assignment by Friday, Dec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209</cp:revision>
  <cp:lastPrinted>2017-09-22T21:12:54Z</cp:lastPrinted>
  <dcterms:created xsi:type="dcterms:W3CDTF">2017-08-24T13:36:27Z</dcterms:created>
  <dcterms:modified xsi:type="dcterms:W3CDTF">2017-12-04T15:44:33Z</dcterms:modified>
</cp:coreProperties>
</file>