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97" r:id="rId26"/>
    <p:sldId id="498" r:id="rId27"/>
    <p:sldId id="499" r:id="rId28"/>
    <p:sldId id="474" r:id="rId29"/>
    <p:sldId id="482" r:id="rId30"/>
    <p:sldId id="483" r:id="rId31"/>
    <p:sldId id="484" r:id="rId32"/>
    <p:sldId id="485" r:id="rId33"/>
    <p:sldId id="486" r:id="rId34"/>
    <p:sldId id="500" r:id="rId35"/>
    <p:sldId id="489" r:id="rId36"/>
    <p:sldId id="459" r:id="rId37"/>
    <p:sldId id="493" r:id="rId38"/>
    <p:sldId id="492" r:id="rId39"/>
    <p:sldId id="494" r:id="rId40"/>
    <p:sldId id="491" r:id="rId41"/>
    <p:sldId id="455" r:id="rId42"/>
    <p:sldId id="495" r:id="rId43"/>
    <p:sldId id="496" r:id="rId44"/>
    <p:sldId id="490"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33688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3000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34</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a:t>
            </a:r>
            <a:r>
              <a:rPr lang="en-US" sz="2000" dirty="0" err="1"/>
              <a:t>FastPrime</a:t>
            </a:r>
            <a:r>
              <a:rPr lang="en-US" sz="2000" dirty="0"/>
              <a:t>… bring your questions</a:t>
            </a:r>
          </a:p>
          <a:p>
            <a:pPr marL="457200" indent="-457200">
              <a:buFont typeface="+mj-lt"/>
              <a:buAutoNum type="arabicPeriod"/>
            </a:pPr>
            <a:r>
              <a:rPr lang="en-US" sz="2000" dirty="0"/>
              <a:t>Other topics as time allows</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solidFill>
                  <a:schemeClr val="bg1">
                    <a:lumMod val="65000"/>
                  </a:schemeClr>
                </a:solidFill>
              </a:rPr>
              <a:t>Write a single threaded application</a:t>
            </a:r>
          </a:p>
          <a:p>
            <a:r>
              <a:rPr lang="en-US" sz="2000" dirty="0">
                <a:solidFill>
                  <a:schemeClr val="bg1">
                    <a:lumMod val="65000"/>
                  </a:schemeClr>
                </a:solidFill>
              </a:rPr>
              <a:t>Divide the application into multiple threads and repeat</a:t>
            </a:r>
          </a:p>
          <a:p>
            <a:r>
              <a:rPr lang="en-US" sz="2000" dirty="0">
                <a:solidFill>
                  <a:schemeClr val="bg1">
                    <a:lumMod val="65000"/>
                  </a:schemeClr>
                </a:solidFill>
              </a:rPr>
              <a:t>Consider the diminishing returns of adding additional threads</a:t>
            </a:r>
          </a:p>
          <a:p>
            <a:r>
              <a:rPr lang="en-US" sz="2000" dirty="0">
                <a:solidFill>
                  <a:schemeClr val="bg1">
                    <a:lumMod val="65000"/>
                  </a:schemeClr>
                </a:solidFill>
              </a:rPr>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93502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The </a:t>
            </a:r>
            <a:r>
              <a:rPr lang="en-US" sz="2000" dirty="0" err="1"/>
              <a:t>Classpath</a:t>
            </a:r>
            <a:r>
              <a:rPr lang="en-US" sz="2000" dirty="0"/>
              <a:t>:</a:t>
            </a:r>
          </a:p>
          <a:p>
            <a:r>
              <a:rPr lang="en-US" sz="2000" dirty="0"/>
              <a:t>Allows us to efficiently find compilation and runtime dependencies</a:t>
            </a:r>
          </a:p>
          <a:p>
            <a:r>
              <a:rPr lang="en-US" sz="2000" dirty="0"/>
              <a:t>Provides visibility to third part or inhouse libraries (JAR files)</a:t>
            </a:r>
          </a:p>
          <a:p>
            <a:r>
              <a:rPr lang="en-US" sz="2000" dirty="0"/>
              <a:t>Allow us to compile or execute with different dependencies by simply resetting the </a:t>
            </a:r>
            <a:r>
              <a:rPr lang="en-US" sz="2000" dirty="0" err="1"/>
              <a:t>Classpath</a:t>
            </a:r>
            <a:r>
              <a:rPr lang="en-US" sz="2000" dirty="0"/>
              <a:t> parameter</a:t>
            </a:r>
          </a:p>
          <a:p>
            <a:r>
              <a:rPr lang="en-US" sz="2000" dirty="0"/>
              <a:t>Can be set “permanently” through an environment variable or temporarily on the command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Create a Circle library and use it in a </a:t>
            </a:r>
            <a:r>
              <a:rPr lang="en-US" sz="2000" dirty="0" err="1"/>
              <a:t>CircleTest</a:t>
            </a:r>
            <a:r>
              <a:rPr lang="en-US" sz="2000" dirty="0"/>
              <a:t> application including:</a:t>
            </a:r>
          </a:p>
          <a:p>
            <a:r>
              <a:rPr lang="en-US" sz="2000" dirty="0"/>
              <a:t>Create Circle.java and CircleTest.java</a:t>
            </a:r>
          </a:p>
          <a:p>
            <a:r>
              <a:rPr lang="en-US" sz="2000" dirty="0"/>
              <a:t>Compile Circle.java as a Package</a:t>
            </a:r>
          </a:p>
          <a:p>
            <a:r>
              <a:rPr lang="en-US" sz="2000" dirty="0"/>
              <a:t>Place the Circle Package in a JAR file</a:t>
            </a:r>
          </a:p>
          <a:p>
            <a:r>
              <a:rPr lang="en-US" sz="2000" dirty="0"/>
              <a:t>Compile </a:t>
            </a:r>
            <a:r>
              <a:rPr lang="en-US" sz="2000" dirty="0" err="1"/>
              <a:t>CircleTest</a:t>
            </a:r>
            <a:r>
              <a:rPr lang="en-US" sz="2000" dirty="0"/>
              <a:t> against the Circle JAR file</a:t>
            </a:r>
          </a:p>
          <a:p>
            <a:r>
              <a:rPr lang="en-US" sz="2000" dirty="0"/>
              <a:t>Run </a:t>
            </a:r>
            <a:r>
              <a:rPr lang="en-US" sz="2000" dirty="0" err="1"/>
              <a:t>CircleTest</a:t>
            </a:r>
            <a:endParaRPr lang="en-US" sz="2000" dirty="0"/>
          </a:p>
          <a:p>
            <a:pPr marL="0" indent="0">
              <a:buNone/>
            </a:pPr>
            <a:endParaRPr lang="en-US" sz="2000" dirty="0"/>
          </a:p>
        </p:txBody>
      </p:sp>
    </p:spTree>
    <p:extLst>
      <p:ext uri="{BB962C8B-B14F-4D97-AF65-F5344CB8AC3E}">
        <p14:creationId xmlns:p14="http://schemas.microsoft.com/office/powerpoint/2010/main" val="424174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16910</TotalTime>
  <Words>5941</Words>
  <Application>Microsoft Office PowerPoint</Application>
  <PresentationFormat>Widescreen</PresentationFormat>
  <Paragraphs>622</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Instructor: Eric Pogue</vt:lpstr>
      <vt:lpstr>FastPrime… plus Questions</vt:lpstr>
      <vt:lpstr>End of Session</vt:lpstr>
      <vt:lpstr>Object-Oriented Programming Session: Week 5 Session 4 Instructor: Eric Pogue</vt:lpstr>
      <vt:lpstr>Multi-Threaded Example</vt:lpstr>
      <vt:lpstr>Learning Objectives – Week 5</vt:lpstr>
      <vt:lpstr>Java Packages</vt:lpstr>
      <vt:lpstr>Java Package Creation</vt:lpstr>
      <vt:lpstr>JAR Files and Java Packages</vt:lpstr>
      <vt:lpstr>Java Classpath</vt:lpstr>
      <vt:lpstr>Package, JAR, and ClassPath Example</vt:lpstr>
      <vt:lpstr>Package, JAR, and ClassPath Example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449</cp:revision>
  <cp:lastPrinted>2017-04-18T18:33:22Z</cp:lastPrinted>
  <dcterms:created xsi:type="dcterms:W3CDTF">2016-08-15T18:20:40Z</dcterms:created>
  <dcterms:modified xsi:type="dcterms:W3CDTF">2017-04-19T21:01:00Z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