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295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pdf versions of presentations should now support embedded links.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Nick?</a:t>
            </a:r>
          </a:p>
          <a:p>
            <a:pPr lvl="1"/>
            <a:r>
              <a:rPr lang="en-US" sz="1600" dirty="0"/>
              <a:t>… Nick?</a:t>
            </a:r>
          </a:p>
          <a:p>
            <a:pPr lvl="1"/>
            <a:r>
              <a:rPr lang="en-US" sz="1600" dirty="0"/>
              <a:t>How about </a:t>
            </a:r>
            <a:r>
              <a:rPr lang="en-US" sz="1600" dirty="0" err="1"/>
              <a:t>WebAssembly</a:t>
            </a:r>
            <a:r>
              <a:rPr lang="en-US" sz="16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Due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6 Lab: JavaScript and HTML Interaction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Complete Ch.5 of Sebesta</a:t>
            </a:r>
          </a:p>
          <a:p>
            <a:r>
              <a:rPr lang="en-US" sz="2000" dirty="0"/>
              <a:t>Review and Fully Understand Yahtzee Dice Roller application… convert it so that it utilizes a external CSS file</a:t>
            </a:r>
          </a:p>
          <a:p>
            <a:r>
              <a:rPr lang="en-US" sz="2000" dirty="0"/>
              <a:t>Week 6 Lab: JavaScript and HTML Interaction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and HTML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 and 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… this is the start of </a:t>
            </a:r>
            <a:r>
              <a:rPr lang="en-US" sz="2000" u="sng" dirty="0"/>
              <a:t>Project 3</a:t>
            </a:r>
            <a:r>
              <a:rPr lang="en-US" sz="2000" dirty="0"/>
              <a:t> which will be due Wednesday, Oct 18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Quiz 3 is available and is due Wednesday, Oct 11</a:t>
            </a:r>
          </a:p>
          <a:p>
            <a:pPr marL="0" indent="0">
              <a:buNone/>
            </a:pPr>
            <a:r>
              <a:rPr lang="en-US" sz="2000" dirty="0"/>
              <a:t>Note that </a:t>
            </a:r>
            <a:r>
              <a:rPr lang="en-US" sz="2000" u="sng" dirty="0"/>
              <a:t>Midterm Exam 1</a:t>
            </a:r>
            <a:r>
              <a:rPr lang="en-US" sz="2000" dirty="0"/>
              <a:t> is scheduled for Friday, Oct 13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6 Lab: </a:t>
            </a:r>
            <a:br>
              <a:rPr lang="en-US" sz="4800" dirty="0"/>
            </a:br>
            <a:r>
              <a:rPr lang="en-US" sz="4800" dirty="0"/>
              <a:t>JavaScript and HTML Interaction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267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16</vt:lpstr>
      <vt:lpstr>Assignment Due Today</vt:lpstr>
      <vt:lpstr>JavaScript and HTML</vt:lpstr>
      <vt:lpstr>Todays Assignment and Pre-lab Wrap-up</vt:lpstr>
      <vt:lpstr>Week 6 Lab:  JavaScript and HTML Interaction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114</cp:revision>
  <cp:lastPrinted>2017-09-22T21:12:54Z</cp:lastPrinted>
  <dcterms:created xsi:type="dcterms:W3CDTF">2017-08-24T13:36:27Z</dcterms:created>
  <dcterms:modified xsi:type="dcterms:W3CDTF">2017-10-04T17:19:13Z</dcterms:modified>
</cp:coreProperties>
</file>