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7"/>
  </p:notesMasterIdLst>
  <p:sldIdLst>
    <p:sldId id="256" r:id="rId2"/>
    <p:sldId id="291" r:id="rId3"/>
    <p:sldId id="288" r:id="rId4"/>
    <p:sldId id="259" r:id="rId5"/>
    <p:sldId id="258" r:id="rId6"/>
    <p:sldId id="292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2" autoAdjust="0"/>
  </p:normalViewPr>
  <p:slideViewPr>
    <p:cSldViewPr>
      <p:cViewPr varScale="1">
        <p:scale>
          <a:sx n="134" d="100"/>
          <a:sy n="134" d="100"/>
        </p:scale>
        <p:origin x="138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powers.php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79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3072</TotalTime>
  <Words>5791</Words>
  <Application>Microsoft Office PowerPoint</Application>
  <PresentationFormat>On-screen Show (4:3)</PresentationFormat>
  <Paragraphs>1158</Paragraphs>
  <Slides>135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5" baseType="lpstr">
      <vt:lpstr>Arial</vt:lpstr>
      <vt:lpstr>Book Antiqua</vt:lpstr>
      <vt:lpstr>Calibri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584</cp:revision>
  <dcterms:created xsi:type="dcterms:W3CDTF">2012-08-28T17:16:18Z</dcterms:created>
  <dcterms:modified xsi:type="dcterms:W3CDTF">2017-11-06T16:10:50Z</dcterms:modified>
</cp:coreProperties>
</file>