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1" r:id="rId5"/>
    <p:sldId id="299" r:id="rId6"/>
    <p:sldId id="263" r:id="rId7"/>
    <p:sldId id="30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Possible Topic: </a:t>
            </a:r>
            <a:r>
              <a:rPr lang="en-US" sz="1000" dirty="0" err="1"/>
              <a:t>WebAssembly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Start, Stop, Continue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4: Contact Manager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Complete Ch.9.1 through 9.4 on PHP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</a:t>
            </a:r>
          </a:p>
          <a:p>
            <a:r>
              <a:rPr lang="en-US" sz="2000" dirty="0"/>
              <a:t>Focus on Project 4… complete Ch.9.5 through 9.6 on PHP </a:t>
            </a:r>
            <a:r>
              <a:rPr lang="en-US" sz="2000"/>
              <a:t>as time allows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Project 4: </a:t>
            </a:r>
            <a:br>
              <a:rPr lang="en-US" sz="4800" dirty="0"/>
            </a:br>
            <a:r>
              <a:rPr lang="en-US" sz="4800" dirty="0"/>
              <a:t>Contact Manager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Review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133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29</vt:lpstr>
      <vt:lpstr>Assignment From Last Class</vt:lpstr>
      <vt:lpstr>PHP</vt:lpstr>
      <vt:lpstr>Todays Assignment</vt:lpstr>
      <vt:lpstr>   Project 4:  Contact Manager</vt:lpstr>
      <vt:lpstr>End of Session</vt:lpstr>
      <vt:lpstr>Quiz 4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160</cp:revision>
  <cp:lastPrinted>2017-09-22T21:12:54Z</cp:lastPrinted>
  <dcterms:created xsi:type="dcterms:W3CDTF">2017-08-24T13:36:27Z</dcterms:created>
  <dcterms:modified xsi:type="dcterms:W3CDTF">2017-11-06T16:12:56Z</dcterms:modified>
</cp:coreProperties>
</file>