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1" r:id="rId3"/>
    <p:sldId id="302" r:id="rId4"/>
    <p:sldId id="300" r:id="rId5"/>
    <p:sldId id="301" r:id="rId6"/>
    <p:sldId id="299" r:id="rId7"/>
    <p:sldId id="263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98" d="100"/>
          <a:sy n="98" d="100"/>
        </p:scale>
        <p:origin x="108" y="1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Note that Microsoft has got back to me that they have educational Azure services that do not expire, etc.</a:t>
            </a:r>
          </a:p>
          <a:p>
            <a:r>
              <a:rPr lang="en-US" sz="1000" dirty="0"/>
              <a:t>Who is left to present? Who has presented but does not have </a:t>
            </a:r>
            <a:r>
              <a:rPr lang="en-US" sz="1000"/>
              <a:t>a grade yet?</a:t>
            </a:r>
            <a:endParaRPr lang="en-US" sz="1000" dirty="0"/>
          </a:p>
          <a:p>
            <a:r>
              <a:rPr lang="en-US" sz="1000" dirty="0"/>
              <a:t>Please use our lab time to update your site if you have not done so already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9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Slide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30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3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4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31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Agenda: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 for the Start, Stop, Continue feedback!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is going to present their Contact Manager solution? Wednesday?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Website Update video now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Quick Review of Assignments From Last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Today’s 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Contact Manager Lite plus PHP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From Last Class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Email your Start, Stop, Continue suggestions email to my at ‘epogue@epogue.com’</a:t>
            </a:r>
          </a:p>
          <a:p>
            <a:r>
              <a:rPr lang="en-US" sz="2000" dirty="0"/>
              <a:t>Complete Ch.9 and review associated PHP slides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4029"/>
          </a:xfrm>
        </p:spPr>
        <p:txBody>
          <a:bodyPr>
            <a:normAutofit/>
          </a:bodyPr>
          <a:lstStyle/>
          <a:p>
            <a:r>
              <a:rPr lang="en-US" sz="4800" dirty="0"/>
              <a:t>Quiz 4 Review</a:t>
            </a:r>
          </a:p>
        </p:txBody>
      </p:sp>
    </p:spTree>
    <p:extLst>
      <p:ext uri="{BB962C8B-B14F-4D97-AF65-F5344CB8AC3E}">
        <p14:creationId xmlns:p14="http://schemas.microsoft.com/office/powerpoint/2010/main" val="1450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0881"/>
          </a:xfrm>
        </p:spPr>
        <p:txBody>
          <a:bodyPr>
            <a:normAutofit/>
          </a:bodyPr>
          <a:lstStyle/>
          <a:p>
            <a:r>
              <a:rPr lang="en-US" sz="4800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  <a:endParaRPr lang="en-US" sz="2000" dirty="0"/>
          </a:p>
          <a:p>
            <a:r>
              <a:rPr lang="en-US" sz="2000" dirty="0"/>
              <a:t>Project 4: Contact Manager (client) with PHP lookup due Monday by 11:59pm</a:t>
            </a:r>
          </a:p>
          <a:p>
            <a:r>
              <a:rPr lang="en-US" sz="2000" dirty="0"/>
              <a:t>Decide your project 5 direction and be prepared to discuss on Monday</a:t>
            </a:r>
          </a:p>
          <a:p>
            <a:r>
              <a:rPr lang="en-US" sz="2000" dirty="0"/>
              <a:t>Make sure that Azure site is updated/working</a:t>
            </a:r>
          </a:p>
          <a:p>
            <a:r>
              <a:rPr lang="en-US" sz="2000" dirty="0"/>
              <a:t>Take a look at the Midterm Exam 2 Study Guide</a:t>
            </a:r>
          </a:p>
        </p:txBody>
      </p:sp>
    </p:spTree>
    <p:extLst>
      <p:ext uri="{BB962C8B-B14F-4D97-AF65-F5344CB8AC3E}">
        <p14:creationId xmlns:p14="http://schemas.microsoft.com/office/powerpoint/2010/main" val="381941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33444"/>
          </a:xfrm>
        </p:spPr>
        <p:txBody>
          <a:bodyPr>
            <a:no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Contact Manager Lite</a:t>
            </a:r>
            <a:br>
              <a:rPr lang="en-US" sz="4800" dirty="0"/>
            </a:br>
            <a:r>
              <a:rPr lang="en-US" sz="4800" dirty="0"/>
              <a:t>plus PHP</a:t>
            </a:r>
          </a:p>
        </p:txBody>
      </p:sp>
    </p:spTree>
    <p:extLst>
      <p:ext uri="{BB962C8B-B14F-4D97-AF65-F5344CB8AC3E}">
        <p14:creationId xmlns:p14="http://schemas.microsoft.com/office/powerpoint/2010/main" val="39736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263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Web and Distributed Programming Instructor: Eric Pogue Session: 31</vt:lpstr>
      <vt:lpstr>Assignment From Last Class</vt:lpstr>
      <vt:lpstr>Quiz 4 Review</vt:lpstr>
      <vt:lpstr>PHP</vt:lpstr>
      <vt:lpstr>Todays Assignment</vt:lpstr>
      <vt:lpstr>    Contact Manager Lite plus PHP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175</cp:revision>
  <cp:lastPrinted>2017-09-22T21:12:54Z</cp:lastPrinted>
  <dcterms:created xsi:type="dcterms:W3CDTF">2017-08-24T13:36:27Z</dcterms:created>
  <dcterms:modified xsi:type="dcterms:W3CDTF">2017-11-10T18:08:52Z</dcterms:modified>
</cp:coreProperties>
</file>