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295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pdf versions of presentations should now support embedded links.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Danny?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Due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6 Lab: JavaScript and HTML Interaction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Ch.5.4 to 5.8 of Sebesta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Project #2 due Today by 11:59pm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and HTML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Complete Ch.5 of Sebesta</a:t>
            </a:r>
          </a:p>
          <a:p>
            <a:r>
              <a:rPr lang="en-US" sz="2000" dirty="0"/>
              <a:t>Review and Fully Understand Yahtzee Dice Roller application… convert it so that it utilizes a external </a:t>
            </a:r>
            <a:r>
              <a:rPr lang="en-US" sz="2000"/>
              <a:t>CSS file*</a:t>
            </a:r>
            <a:endParaRPr lang="en-US" sz="2000" dirty="0"/>
          </a:p>
          <a:p>
            <a:r>
              <a:rPr lang="en-US" sz="2000" dirty="0"/>
              <a:t>Week 6 Lab: JavaScript and HTML Interaction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Midterm Exam #1 will be Friday, Oct 13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6 Lab: </a:t>
            </a:r>
            <a:br>
              <a:rPr lang="en-US" sz="4800" dirty="0"/>
            </a:br>
            <a:r>
              <a:rPr lang="en-US" sz="4800" dirty="0"/>
              <a:t>JavaScript and HTML Interaction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214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15</vt:lpstr>
      <vt:lpstr>Assignment Due Today</vt:lpstr>
      <vt:lpstr>JavaScript and HTML</vt:lpstr>
      <vt:lpstr>Todays Assignment</vt:lpstr>
      <vt:lpstr>Week 6 Lab:  JavaScript and HTML Interaction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107</cp:revision>
  <cp:lastPrinted>2017-09-22T21:12:54Z</cp:lastPrinted>
  <dcterms:created xsi:type="dcterms:W3CDTF">2017-08-24T13:36:27Z</dcterms:created>
  <dcterms:modified xsi:type="dcterms:W3CDTF">2017-10-02T16:53:33Z</dcterms:modified>
</cp:coreProperties>
</file>