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301" r:id="rId3"/>
    <p:sldId id="299" r:id="rId4"/>
    <p:sldId id="303" r:id="rId5"/>
    <p:sldId id="304" r:id="rId6"/>
    <p:sldId id="302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98" d="100"/>
          <a:sy n="98" d="100"/>
        </p:scale>
        <p:origin x="108" y="11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98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72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95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app-service-web-get-started-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ine.microsoft.com/en-us/accou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34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Zip to City/State Demo?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Current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Microsoft Imagine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5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12 Lab: Create a Static Website on Azure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… using </a:t>
            </a:r>
            <a:r>
              <a:rPr lang="en-US" sz="2000" u="sng" dirty="0"/>
              <a:t>Azure CLI </a:t>
            </a:r>
            <a:r>
              <a:rPr lang="en-US" sz="2000" dirty="0"/>
              <a:t>and </a:t>
            </a:r>
            <a:r>
              <a:rPr lang="en-US" sz="2000" u="sng" dirty="0"/>
              <a:t>Git</a:t>
            </a:r>
            <a:r>
              <a:rPr lang="en-US" sz="2000" dirty="0"/>
              <a:t> (client)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by Monday, Nov 27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  <a:endParaRPr lang="en-US" sz="2000" dirty="0"/>
          </a:p>
          <a:p>
            <a:r>
              <a:rPr lang="en-US" sz="2000" dirty="0"/>
              <a:t>Midterm Exam 2 Monday***</a:t>
            </a:r>
          </a:p>
          <a:p>
            <a:r>
              <a:rPr lang="en-US" sz="2000" dirty="0"/>
              <a:t>Work on Project 5 &amp; Labs</a:t>
            </a:r>
          </a:p>
          <a:p>
            <a:r>
              <a:rPr lang="en-US" sz="2000" dirty="0"/>
              <a:t>Complete </a:t>
            </a:r>
          </a:p>
          <a:p>
            <a:pPr marL="0" indent="0">
              <a:buNone/>
            </a:pPr>
            <a:r>
              <a:rPr lang="en-US" sz="2000" dirty="0"/>
              <a:t>	Week 12 Lab: Static Website in Azure</a:t>
            </a:r>
          </a:p>
          <a:p>
            <a:pPr marL="0" indent="0">
              <a:buNone/>
            </a:pPr>
            <a:r>
              <a:rPr lang="en-US" sz="2000" dirty="0"/>
              <a:t>	Week 13a Lab: Create a </a:t>
            </a:r>
            <a:r>
              <a:rPr lang="nl-NL" sz="2000" dirty="0"/>
              <a:t>Node.js web in Azure OR</a:t>
            </a:r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en-US" sz="2000" dirty="0"/>
              <a:t>Week 13b Lab: Create a PHP web app in Azure 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Quiz Review</a:t>
            </a:r>
          </a:p>
        </p:txBody>
      </p:sp>
    </p:spTree>
    <p:extLst>
      <p:ext uri="{BB962C8B-B14F-4D97-AF65-F5344CB8AC3E}">
        <p14:creationId xmlns:p14="http://schemas.microsoft.com/office/powerpoint/2010/main" val="107823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Microsoft Imagine </a:t>
            </a:r>
            <a:r>
              <a:rPr lang="en-US" sz="4000" dirty="0">
                <a:hlinkClick r:id="rId3"/>
              </a:rPr>
              <a:t>[link]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6810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Week 12 &amp; 13 Labs</a:t>
            </a:r>
          </a:p>
        </p:txBody>
      </p:sp>
    </p:spTree>
    <p:extLst>
      <p:ext uri="{BB962C8B-B14F-4D97-AF65-F5344CB8AC3E}">
        <p14:creationId xmlns:p14="http://schemas.microsoft.com/office/powerpoint/2010/main" val="367601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6522</TotalTime>
  <Words>81</Words>
  <Application>Microsoft Office PowerPoint</Application>
  <PresentationFormat>Widescreen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34</vt:lpstr>
      <vt:lpstr>Assignment by Monday, Nov 27</vt:lpstr>
      <vt:lpstr> Demo</vt:lpstr>
      <vt:lpstr> Quiz Review</vt:lpstr>
      <vt:lpstr> Microsoft Imagine [link]</vt:lpstr>
      <vt:lpstr> Week 12 &amp; 13 Labs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191</cp:revision>
  <cp:lastPrinted>2017-09-22T21:12:54Z</cp:lastPrinted>
  <dcterms:created xsi:type="dcterms:W3CDTF">2017-08-24T13:36:27Z</dcterms:created>
  <dcterms:modified xsi:type="dcterms:W3CDTF">2017-11-17T17:51:56Z</dcterms:modified>
</cp:coreProperties>
</file>