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3" r:id="rId2"/>
    <p:sldId id="301" r:id="rId3"/>
    <p:sldId id="305" r:id="rId4"/>
    <p:sldId id="308" r:id="rId5"/>
    <p:sldId id="309" r:id="rId6"/>
    <p:sldId id="311" r:id="rId7"/>
    <p:sldId id="310" r:id="rId8"/>
    <p:sldId id="263" r:id="rId9"/>
    <p:sldId id="307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79" d="100"/>
          <a:sy n="79" d="100"/>
        </p:scale>
        <p:origin x="77" y="8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2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7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18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would like to include the work that you did on the Azure Labs in the Project 5 grade</a:t>
            </a:r>
          </a:p>
          <a:p>
            <a:r>
              <a:rPr lang="en-US" dirty="0"/>
              <a:t>Other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64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34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65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4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app-service-web-tutorial-nodejs-mongodb-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app-service/app-service-web-tutorial-php-mysq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39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Schedule through the end of the Semester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Cloud Computing &amp; Map Reduce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Project 5 Discussion… do we need to make adjustments in scope/rubrics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Friday Class Presentations… </a:t>
            </a:r>
            <a:r>
              <a:rPr lang="en-US" sz="2000" dirty="0" err="1"/>
              <a:t>Khaldoon</a:t>
            </a:r>
            <a:r>
              <a:rPr lang="en-US" sz="2000" dirty="0"/>
              <a:t>, Daniel (Bewley) / Jimmy, and Ryan?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Project 5 Lab time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5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by Monday, Dec 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  <a:endParaRPr lang="en-US" sz="2000" dirty="0"/>
          </a:p>
          <a:p>
            <a:r>
              <a:rPr lang="en-US" sz="2000" dirty="0"/>
              <a:t>Compete Ch.13 on Web Application access to Databases</a:t>
            </a:r>
          </a:p>
          <a:p>
            <a:r>
              <a:rPr lang="en-US" sz="2000" dirty="0"/>
              <a:t>Continue to focus on Project 5… which is due one week from today</a:t>
            </a:r>
          </a:p>
          <a:p>
            <a:r>
              <a:rPr lang="en-US" sz="2000" dirty="0"/>
              <a:t>Final Lab – Complete Either: </a:t>
            </a:r>
          </a:p>
          <a:p>
            <a:pPr marL="0" indent="0">
              <a:buNone/>
            </a:pPr>
            <a:r>
              <a:rPr lang="en-US" sz="2000" dirty="0"/>
              <a:t>	Week 14a: Build a Node.js and MongoDB web app in Azure </a:t>
            </a:r>
            <a:r>
              <a:rPr lang="en-US" sz="2000" dirty="0">
                <a:hlinkClick r:id="rId3"/>
              </a:rPr>
              <a:t>[link]</a:t>
            </a:r>
            <a:r>
              <a:rPr lang="en-US" sz="2000" dirty="0"/>
              <a:t>     </a:t>
            </a:r>
            <a:r>
              <a:rPr lang="nl-NL" sz="2000" dirty="0"/>
              <a:t>OR</a:t>
            </a: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en-US" sz="2000" dirty="0"/>
              <a:t>Week 14b Lab: Build a PHP and MySQL web app in Azure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Schedule through the end of the Semester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660199-C455-434B-9878-4185AFDD2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486" y="1690688"/>
            <a:ext cx="9921028" cy="35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4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Cloud Computing &amp; Map Reduce</a:t>
            </a:r>
          </a:p>
        </p:txBody>
      </p:sp>
    </p:spTree>
    <p:extLst>
      <p:ext uri="{BB962C8B-B14F-4D97-AF65-F5344CB8AC3E}">
        <p14:creationId xmlns:p14="http://schemas.microsoft.com/office/powerpoint/2010/main" val="341081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1"/>
            <a:ext cx="9144000" cy="3011893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Project 5 Discussion… do we need to </a:t>
            </a:r>
            <a:br>
              <a:rPr lang="en-US" sz="4000" dirty="0"/>
            </a:br>
            <a:r>
              <a:rPr lang="en-US" sz="4000" dirty="0"/>
              <a:t>make adjustments in scope and/or rubrics</a:t>
            </a:r>
          </a:p>
        </p:txBody>
      </p:sp>
    </p:spTree>
    <p:extLst>
      <p:ext uri="{BB962C8B-B14F-4D97-AF65-F5344CB8AC3E}">
        <p14:creationId xmlns:p14="http://schemas.microsoft.com/office/powerpoint/2010/main" val="125073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by Monday, Dec 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  <a:endParaRPr lang="en-US" sz="2000" dirty="0"/>
          </a:p>
          <a:p>
            <a:r>
              <a:rPr lang="en-US" sz="2000" dirty="0"/>
              <a:t>Continue to focus on Project 5… which is due one week from today</a:t>
            </a:r>
          </a:p>
          <a:p>
            <a:r>
              <a:rPr lang="en-US" sz="2000" dirty="0"/>
              <a:t>Cloud Computing and MapReduce</a:t>
            </a:r>
          </a:p>
          <a:p>
            <a:r>
              <a:rPr lang="en-US" sz="2000" dirty="0"/>
              <a:t>Signup for a Project 5 review timeslot for Friday… if you are not already presenting in class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549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370059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by Friday, Dec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  <a:endParaRPr lang="en-US" sz="2000" dirty="0"/>
          </a:p>
          <a:p>
            <a:r>
              <a:rPr lang="en-US" sz="2000" dirty="0"/>
              <a:t>Ch.13.1 to 13.6 on Web Application access to Databases</a:t>
            </a:r>
          </a:p>
          <a:p>
            <a:r>
              <a:rPr lang="en-US" sz="2000" dirty="0"/>
              <a:t>Work on Project 5 &amp; Labs</a:t>
            </a:r>
          </a:p>
          <a:p>
            <a:r>
              <a:rPr lang="en-US" sz="2000" dirty="0"/>
              <a:t>Complete </a:t>
            </a:r>
          </a:p>
          <a:p>
            <a:pPr marL="0" indent="0">
              <a:buNone/>
            </a:pPr>
            <a:r>
              <a:rPr lang="en-US" sz="2000" dirty="0"/>
              <a:t>	Week 12 Lab: Static Website in Azure</a:t>
            </a:r>
          </a:p>
          <a:p>
            <a:pPr marL="0" indent="0">
              <a:buNone/>
            </a:pPr>
            <a:r>
              <a:rPr lang="en-US" sz="2000" dirty="0"/>
              <a:t>	Week 13a Lab: Create a </a:t>
            </a:r>
            <a:r>
              <a:rPr lang="nl-NL" sz="2000" dirty="0"/>
              <a:t>Node.js web in Azure OR</a:t>
            </a: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en-US" sz="2000" dirty="0"/>
              <a:t>Week 13b Lab: Create a PHP web app in Azure </a:t>
            </a:r>
          </a:p>
        </p:txBody>
      </p:sp>
    </p:spTree>
    <p:extLst>
      <p:ext uri="{BB962C8B-B14F-4D97-AF65-F5344CB8AC3E}">
        <p14:creationId xmlns:p14="http://schemas.microsoft.com/office/powerpoint/2010/main" val="89281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6650</TotalTime>
  <Words>242</Words>
  <Application>Microsoft Office PowerPoint</Application>
  <PresentationFormat>Widescreen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Web and Distributed Programming Instructor: Eric Pogue Session: 39</vt:lpstr>
      <vt:lpstr>Assignment by Monday, Dec 4</vt:lpstr>
      <vt:lpstr>Schedule through the end of the Semester</vt:lpstr>
      <vt:lpstr> Cloud Computing &amp; Map Reduce</vt:lpstr>
      <vt:lpstr> Project 5 Discussion… do we need to  make adjustments in scope and/or rubrics</vt:lpstr>
      <vt:lpstr>Assignment by Monday, Dec 4</vt:lpstr>
      <vt:lpstr> Lab</vt:lpstr>
      <vt:lpstr>End of Session</vt:lpstr>
      <vt:lpstr>Assignment by Friday, Dec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208</cp:revision>
  <cp:lastPrinted>2017-09-22T21:12:54Z</cp:lastPrinted>
  <dcterms:created xsi:type="dcterms:W3CDTF">2017-08-24T13:36:27Z</dcterms:created>
  <dcterms:modified xsi:type="dcterms:W3CDTF">2017-12-04T14:20:23Z</dcterms:modified>
</cp:coreProperties>
</file>