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3" r:id="rId2"/>
    <p:sldId id="263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55" d="100"/>
          <a:sy n="155" d="100"/>
        </p:scale>
        <p:origin x="1589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 for a again wonderful semester! … Please don’t hesitate to contact me in the future if I can be of assistance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Exam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6 Also Available Until 6pm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Talk with me </a:t>
            </a:r>
            <a:r>
              <a:rPr lang="en-US" sz="2000" u="sng" dirty="0"/>
              <a:t>before</a:t>
            </a:r>
            <a:r>
              <a:rPr lang="en-US" sz="2000" dirty="0"/>
              <a:t> you leave today so that I can verify that your final was submitted successfully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89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 and Distributed Programming Instructor: Eric Pogue Session: 42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220</cp:revision>
  <cp:lastPrinted>2017-09-22T21:12:54Z</cp:lastPrinted>
  <dcterms:created xsi:type="dcterms:W3CDTF">2017-08-24T13:36:27Z</dcterms:created>
  <dcterms:modified xsi:type="dcterms:W3CDTF">2017-12-11T15:55:21Z</dcterms:modified>
</cp:coreProperties>
</file>