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03" r:id="rId2"/>
    <p:sldId id="304" r:id="rId3"/>
    <p:sldId id="306" r:id="rId4"/>
    <p:sldId id="305" r:id="rId5"/>
    <p:sldId id="301" r:id="rId6"/>
    <p:sldId id="263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79" d="100"/>
          <a:sy n="79" d="100"/>
        </p:scale>
        <p:origin x="77" y="8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2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4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298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9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pp-service/app-service-web-get-started-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37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Zip to City/State Demo?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Schedule through the end of the Semester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Databases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&amp; Lab: Create a Static Website on Azure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… using </a:t>
            </a:r>
            <a:r>
              <a:rPr lang="en-US" sz="2000" u="sng" dirty="0"/>
              <a:t>Azure CLI </a:t>
            </a:r>
            <a:r>
              <a:rPr lang="en-US" sz="2000" dirty="0"/>
              <a:t>and </a:t>
            </a:r>
            <a:r>
              <a:rPr lang="en-US" sz="2000" u="sng" dirty="0"/>
              <a:t>Git</a:t>
            </a:r>
            <a:r>
              <a:rPr lang="en-US" sz="2000" dirty="0"/>
              <a:t> (client)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5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7612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7612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Midterm 2 Comments</a:t>
            </a:r>
          </a:p>
        </p:txBody>
      </p:sp>
    </p:spTree>
    <p:extLst>
      <p:ext uri="{BB962C8B-B14F-4D97-AF65-F5344CB8AC3E}">
        <p14:creationId xmlns:p14="http://schemas.microsoft.com/office/powerpoint/2010/main" val="380703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6DA66-5BBA-44B8-9BA4-BD817DA9A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68" y="2293315"/>
            <a:ext cx="10692064" cy="227137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Schedule through the end of the Semester</a:t>
            </a:r>
          </a:p>
        </p:txBody>
      </p:sp>
    </p:spTree>
    <p:extLst>
      <p:ext uri="{BB962C8B-B14F-4D97-AF65-F5344CB8AC3E}">
        <p14:creationId xmlns:p14="http://schemas.microsoft.com/office/powerpoint/2010/main" val="196954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by Wednesday, Nov 29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  <a:endParaRPr lang="en-US" sz="2000" dirty="0"/>
          </a:p>
          <a:p>
            <a:r>
              <a:rPr lang="en-US" sz="2000" dirty="0"/>
              <a:t>Ch.13.1 to 13.4 on Web Application access to Databases</a:t>
            </a:r>
          </a:p>
          <a:p>
            <a:r>
              <a:rPr lang="en-US" sz="2000" dirty="0"/>
              <a:t>Work on Project 5 &amp; Labs</a:t>
            </a:r>
          </a:p>
          <a:p>
            <a:r>
              <a:rPr lang="en-US" sz="2000" dirty="0"/>
              <a:t>Complete </a:t>
            </a:r>
          </a:p>
          <a:p>
            <a:pPr marL="0" indent="0">
              <a:buNone/>
            </a:pPr>
            <a:r>
              <a:rPr lang="en-US" sz="2000" dirty="0"/>
              <a:t>	Week 12 Lab: Static Website in Azure</a:t>
            </a:r>
          </a:p>
          <a:p>
            <a:pPr marL="0" indent="0">
              <a:buNone/>
            </a:pPr>
            <a:r>
              <a:rPr lang="en-US" sz="2000" dirty="0"/>
              <a:t>	Week 13a Lab: Create a </a:t>
            </a:r>
            <a:r>
              <a:rPr lang="nl-NL" sz="2000" dirty="0"/>
              <a:t>Node.js web in Azure OR</a:t>
            </a:r>
          </a:p>
          <a:p>
            <a:pPr marL="0" indent="0">
              <a:buNone/>
            </a:pPr>
            <a:r>
              <a:rPr lang="nl-NL" sz="2000" dirty="0"/>
              <a:t>	</a:t>
            </a:r>
            <a:r>
              <a:rPr lang="en-US" sz="2000" dirty="0"/>
              <a:t>Week 13b Lab: Create a PHP web app in Azure </a:t>
            </a:r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6551</TotalTime>
  <Words>91</Words>
  <Application>Microsoft Office PowerPoint</Application>
  <PresentationFormat>Widescreen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Web and Distributed Programming Instructor: Eric Pogue Session: 37</vt:lpstr>
      <vt:lpstr> Demo</vt:lpstr>
      <vt:lpstr> Midterm 2 Comments</vt:lpstr>
      <vt:lpstr>Schedule through the end of the Semester</vt:lpstr>
      <vt:lpstr>Assignment by Wednesday, Nov 29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198</cp:revision>
  <cp:lastPrinted>2017-09-22T21:12:54Z</cp:lastPrinted>
  <dcterms:created xsi:type="dcterms:W3CDTF">2017-08-24T13:36:27Z</dcterms:created>
  <dcterms:modified xsi:type="dcterms:W3CDTF">2017-11-29T16:56:28Z</dcterms:modified>
</cp:coreProperties>
</file>