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279" r:id="rId4"/>
    <p:sldId id="295" r:id="rId5"/>
    <p:sldId id="296" r:id="rId6"/>
    <p:sldId id="298" r:id="rId7"/>
    <p:sldId id="282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Ryan?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in with Ivan &amp; Karl on Project 2 setting up a Website on Azure… thank you Ivan and Karl!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1 Results/Answers (~5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Project 1 to “test”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Ch.3 of Sebesta (CSS)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Monday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next Wednesday… submit it early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2 available and due Wed, Sep 27 (a little less than two weeks)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3 Lab Solution: </a:t>
            </a:r>
            <a:br>
              <a:rPr lang="en-US" sz="4800" dirty="0"/>
            </a:br>
            <a:r>
              <a:rPr lang="en-US" sz="4800" dirty="0"/>
              <a:t>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Deploy Project #1 to “Test”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347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8</vt:lpstr>
      <vt:lpstr>Assignment Due Today</vt:lpstr>
      <vt:lpstr>Cascading Style Sheets (CSS)</vt:lpstr>
      <vt:lpstr>Assignment for Monday</vt:lpstr>
      <vt:lpstr>Pre-Lab Wrap-up</vt:lpstr>
      <vt:lpstr>Week 3 Lab Solution:  Course Schedule</vt:lpstr>
      <vt:lpstr>Deploy Project #1 to “Test”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73</cp:revision>
  <cp:lastPrinted>2017-08-30T15:48:31Z</cp:lastPrinted>
  <dcterms:created xsi:type="dcterms:W3CDTF">2017-08-24T13:36:27Z</dcterms:created>
  <dcterms:modified xsi:type="dcterms:W3CDTF">2017-09-14T18:42:16Z</dcterms:modified>
</cp:coreProperties>
</file>