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91" r:id="rId3"/>
    <p:sldId id="279" r:id="rId4"/>
    <p:sldId id="293" r:id="rId5"/>
    <p:sldId id="290" r:id="rId6"/>
    <p:sldId id="294" r:id="rId7"/>
    <p:sldId id="281" r:id="rId8"/>
    <p:sldId id="282" r:id="rId9"/>
    <p:sldId id="263" r:id="rId1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130" d="100"/>
          <a:sy n="130" d="100"/>
        </p:scale>
        <p:origin x="12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5_intro.asp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esitewizard.com/webdesign/create-good-filenames.shtml" TargetMode="External"/><Relationship Id="rId3" Type="http://schemas.openxmlformats.org/officeDocument/2006/relationships/hyperlink" Target="https://www.w3schools.com/html/html5_intro.asp" TargetMode="External"/><Relationship Id="rId7" Type="http://schemas.openxmlformats.org/officeDocument/2006/relationships/hyperlink" Target="https://en.wikipedia.org/wiki/Camel_cas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slate.com/articles/technology/technology/2011/01/space_invaders.html" TargetMode="External"/><Relationship Id="rId5" Type="http://schemas.openxmlformats.org/officeDocument/2006/relationships/hyperlink" Target="http://www.differencebetween.net/technology/protocols-formats/difference-between-ansi-and-utf-8/" TargetMode="External"/><Relationship Id="rId4" Type="http://schemas.openxmlformats.org/officeDocument/2006/relationships/hyperlink" Target="http://www.accessc.com/articles/hyphen-en-dash-em-dash.html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Links:</a:t>
            </a:r>
          </a:p>
          <a:p>
            <a:r>
              <a:rPr lang="en-US" sz="1000" dirty="0">
                <a:hlinkClick r:id="rId3"/>
              </a:rPr>
              <a:t>https://www.w3schools.com/html/html5_intro.asp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Time check… we need to start our  Lab at 2:30.</a:t>
            </a:r>
          </a:p>
          <a:p>
            <a:r>
              <a:rPr lang="en-US" sz="1000" dirty="0"/>
              <a:t>Why have I changed the “Worldwide Web” to the “Internet”? By the end of this class it is your responsibility to know the difference.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4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78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Links:</a:t>
            </a:r>
          </a:p>
          <a:p>
            <a:r>
              <a:rPr lang="en-US" sz="1000" dirty="0">
                <a:hlinkClick r:id="rId3"/>
              </a:rPr>
              <a:t>https://www.w3schools.com/html/html5_intro.asp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Links from Hello World - Text:</a:t>
            </a:r>
          </a:p>
          <a:p>
            <a:r>
              <a:rPr lang="en-US" sz="1000" dirty="0">
                <a:hlinkClick r:id="rId4"/>
              </a:rPr>
              <a:t>http://www.accessc.com/articles/hyphen-en-dash-em-dash.html</a:t>
            </a:r>
            <a:endParaRPr lang="en-US" sz="1000" dirty="0"/>
          </a:p>
          <a:p>
            <a:r>
              <a:rPr lang="en-US" sz="1000" dirty="0">
                <a:hlinkClick r:id="rId5"/>
              </a:rPr>
              <a:t>http://www.differencebetween.net/technology/protocols-formats/difference-between-ansi-and-utf-8/</a:t>
            </a:r>
            <a:br>
              <a:rPr lang="en-US" sz="1000" dirty="0"/>
            </a:br>
            <a:r>
              <a:rPr lang="en-US" sz="1000" dirty="0">
                <a:hlinkClick r:id="rId6"/>
              </a:rPr>
              <a:t>http://www.slate.com/articles/technology/technology/2011/01/space_invaders.html</a:t>
            </a:r>
            <a:endParaRPr lang="en-US" sz="1000" dirty="0"/>
          </a:p>
          <a:p>
            <a:r>
              <a:rPr lang="en-US" sz="1000" dirty="0">
                <a:hlinkClick r:id="rId7"/>
              </a:rPr>
              <a:t>https://en.wikipedia.org/wiki/Camel_case</a:t>
            </a:r>
            <a:endParaRPr lang="en-US" sz="1000" dirty="0"/>
          </a:p>
          <a:p>
            <a:r>
              <a:rPr lang="en-US" sz="1000" dirty="0">
                <a:hlinkClick r:id="rId8"/>
              </a:rPr>
              <a:t>https://www.thesitewizard.com/webdesign/create-good-filenames.shtml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02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91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 videos something that we should incorporate into our class regularly?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50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45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5_intro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5_intro.asp" TargetMode="External"/><Relationship Id="rId7" Type="http://schemas.openxmlformats.org/officeDocument/2006/relationships/hyperlink" Target="https://www.thesitewizard.com/webdesign/create-good-filenames.s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ate.com/articles/technology/technology/2011/01/space_invaders.html" TargetMode="External"/><Relationship Id="rId5" Type="http://schemas.openxmlformats.org/officeDocument/2006/relationships/hyperlink" Target="http://www.differencebetween.net/technology/protocols-formats/difference-between-ansi-and-utf-8/" TargetMode="External"/><Relationship Id="rId4" Type="http://schemas.openxmlformats.org/officeDocument/2006/relationships/hyperlink" Target="http://www.accessc.com/articles/hyphen-en-dash-em-dash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Banter…  Dan?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HTML5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Lab: “Hello World – HTLM  EJP” (~20 min)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Assignments, Wrap-up, and Final Comments (~5 min)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Due Today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Ch.1.6 through 2.7</a:t>
            </a:r>
          </a:p>
          <a:p>
            <a:r>
              <a:rPr lang="en-US" sz="2000" dirty="0"/>
              <a:t>Lab Preparation… review a HTML5 Hello World implementation from the Web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Programming Web Pages with</a:t>
            </a:r>
            <a:br>
              <a:rPr lang="en-US" sz="4800" dirty="0"/>
            </a:br>
            <a:r>
              <a:rPr lang="en-US" sz="4800" dirty="0"/>
              <a:t>HTML5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Friendly Conversation &amp; Good Natured Banter…  Dan?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Review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HTML5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Lab: “Hello World – HTLM  EJP” (~20 min)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Assignments, Wrap-up, and Final Comments (~5 min)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8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378CBF-14ED-418D-866F-83F08A13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Lab: “Hello World – HTML! EJP”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7BBDCE-1802-4E01-83C0-A3AA3610F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898"/>
            <a:ext cx="10718950" cy="567255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Log into your computer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Open your favorite text editor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HTML5 Hello World implementation from the Web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Type in your own “Hello World – HTML! [your initials]”… Please be specific*</a:t>
            </a:r>
          </a:p>
          <a:p>
            <a:pPr lvl="1"/>
            <a:r>
              <a:rPr lang="en-US" sz="1600" dirty="0"/>
              <a:t>Type in your initials and not ‘[your initials]’</a:t>
            </a:r>
          </a:p>
          <a:p>
            <a:pPr lvl="1"/>
            <a:r>
              <a:rPr lang="en-US" sz="1600" dirty="0"/>
              <a:t>For “Hello World – HTML!” </a:t>
            </a:r>
          </a:p>
          <a:p>
            <a:pPr lvl="1"/>
            <a:r>
              <a:rPr lang="en-US" sz="1600" dirty="0"/>
              <a:t>Utilize an </a:t>
            </a:r>
            <a:r>
              <a:rPr lang="en-US" sz="1600" dirty="0" err="1"/>
              <a:t>em</a:t>
            </a:r>
            <a:r>
              <a:rPr lang="en-US" sz="1600" dirty="0"/>
              <a:t> dash ‘–’ in your HTML5/UTF-8 code </a:t>
            </a:r>
            <a:r>
              <a:rPr lang="en-US" sz="1600" dirty="0">
                <a:hlinkClick r:id="rId4"/>
              </a:rPr>
              <a:t>[link]</a:t>
            </a:r>
            <a:endParaRPr lang="en-US" sz="1600" dirty="0"/>
          </a:p>
          <a:p>
            <a:pPr lvl="1"/>
            <a:r>
              <a:rPr lang="en-US" sz="1600" dirty="0"/>
              <a:t>Do you really understand the difference between ANSI and UTF-8? </a:t>
            </a:r>
            <a:r>
              <a:rPr lang="en-US" sz="1600" dirty="0">
                <a:hlinkClick r:id="rId5"/>
              </a:rPr>
              <a:t>[link]</a:t>
            </a:r>
            <a:endParaRPr lang="en-US" sz="1600" dirty="0"/>
          </a:p>
          <a:p>
            <a:pPr lvl="1"/>
            <a:r>
              <a:rPr lang="en-US" sz="1600" dirty="0"/>
              <a:t>Utilize one space after punctuation marks like periods and exclamation points </a:t>
            </a:r>
            <a:r>
              <a:rPr lang="en-US" sz="1600" dirty="0">
                <a:hlinkClick r:id="rId6"/>
              </a:rPr>
              <a:t>[link]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Save your file as a HTML utilizing dash-separated naming</a:t>
            </a:r>
          </a:p>
          <a:p>
            <a:pPr lvl="1"/>
            <a:r>
              <a:rPr lang="en-US" sz="1600" dirty="0"/>
              <a:t>‘hello-world-ejp.html’… please use your own initials</a:t>
            </a:r>
          </a:p>
          <a:p>
            <a:pPr lvl="1"/>
            <a:r>
              <a:rPr lang="en-US" sz="1600" dirty="0"/>
              <a:t>Recall why we do </a:t>
            </a:r>
            <a:r>
              <a:rPr lang="en-US" sz="1600" u="sng" dirty="0"/>
              <a:t>not</a:t>
            </a:r>
            <a:r>
              <a:rPr lang="en-US" sz="1600" dirty="0"/>
              <a:t> want to utilize spaces in our file names </a:t>
            </a:r>
            <a:r>
              <a:rPr lang="en-US" sz="1600" dirty="0">
                <a:hlinkClick r:id="rId7"/>
              </a:rPr>
              <a:t>[link]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Now launch your Web Browser and open the file you have just saved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Save this file to a safe place where you will be able to find it later… how will you choose to name your folders?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trike="sngStrike" dirty="0"/>
              <a:t>Submit the file through Blackboard</a:t>
            </a:r>
          </a:p>
        </p:txBody>
      </p:sp>
    </p:spTree>
    <p:extLst>
      <p:ext uri="{BB962C8B-B14F-4D97-AF65-F5344CB8AC3E}">
        <p14:creationId xmlns:p14="http://schemas.microsoft.com/office/powerpoint/2010/main" val="296860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for Friday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</a:p>
          <a:p>
            <a:r>
              <a:rPr lang="en-US" sz="2000" dirty="0"/>
              <a:t>Review &amp; Start Working on Project 1… it is due in two weeks</a:t>
            </a:r>
          </a:p>
        </p:txBody>
      </p:sp>
    </p:spTree>
    <p:extLst>
      <p:ext uri="{BB962C8B-B14F-4D97-AF65-F5344CB8AC3E}">
        <p14:creationId xmlns:p14="http://schemas.microsoft.com/office/powerpoint/2010/main" val="58188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Wrap-up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Wrap-up: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Quiz 1 is due next Wednesday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You can take it up to three times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The best score out of the three will be taken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I would  suggest taking it the first time early so that you can get more out of your study/lecture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I’m looking for a volunteer (or two) to look at Project 2 setting up a  Website on Azure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How did the video work out? </a:t>
            </a:r>
          </a:p>
        </p:txBody>
      </p:sp>
    </p:spTree>
    <p:extLst>
      <p:ext uri="{BB962C8B-B14F-4D97-AF65-F5344CB8AC3E}">
        <p14:creationId xmlns:p14="http://schemas.microsoft.com/office/powerpoint/2010/main" val="2036264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92196"/>
          </a:xfrm>
        </p:spPr>
        <p:txBody>
          <a:bodyPr>
            <a:normAutofit/>
          </a:bodyPr>
          <a:lstStyle/>
          <a:p>
            <a:r>
              <a:rPr lang="en-US" sz="4800" dirty="0"/>
              <a:t>Final Questions or Comments?</a:t>
            </a:r>
          </a:p>
        </p:txBody>
      </p:sp>
    </p:spTree>
    <p:extLst>
      <p:ext uri="{BB962C8B-B14F-4D97-AF65-F5344CB8AC3E}">
        <p14:creationId xmlns:p14="http://schemas.microsoft.com/office/powerpoint/2010/main" val="358754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584</Words>
  <Application>Microsoft Office PowerPoint</Application>
  <PresentationFormat>Widescreen</PresentationFormat>
  <Paragraphs>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Web and Distributed Programming Instructor: Eric Pogue Session: 4</vt:lpstr>
      <vt:lpstr>Assignment Due Today</vt:lpstr>
      <vt:lpstr>Programming Web Pages with HTML5</vt:lpstr>
      <vt:lpstr>Web and Distributed Programming Instructor: Eric Pogue Session: 4</vt:lpstr>
      <vt:lpstr>Lab: “Hello World – HTML! EJP”</vt:lpstr>
      <vt:lpstr>Assignment for Friday</vt:lpstr>
      <vt:lpstr>Wrap-up</vt:lpstr>
      <vt:lpstr>Final Questions or Comments?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53</cp:revision>
  <cp:lastPrinted>2017-08-30T15:48:31Z</cp:lastPrinted>
  <dcterms:created xsi:type="dcterms:W3CDTF">2017-08-24T13:36:27Z</dcterms:created>
  <dcterms:modified xsi:type="dcterms:W3CDTF">2017-09-06T15:00:32Z</dcterms:modified>
</cp:coreProperties>
</file>