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91" r:id="rId3"/>
    <p:sldId id="300" r:id="rId4"/>
    <p:sldId id="301" r:id="rId5"/>
    <p:sldId id="299" r:id="rId6"/>
    <p:sldId id="263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74" autoAdjust="0"/>
  </p:normalViewPr>
  <p:slideViewPr>
    <p:cSldViewPr snapToGrid="0">
      <p:cViewPr varScale="1">
        <p:scale>
          <a:sx n="130" d="100"/>
          <a:sy n="130" d="100"/>
        </p:scale>
        <p:origin x="125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Topic? Blade Runner… Who has seen the new version? Why are they called “Blade Runners”?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Possible Topic: </a:t>
            </a:r>
            <a:r>
              <a:rPr lang="en-US" sz="1000" dirty="0" err="1"/>
              <a:t>WebAssembly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0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made the solution to our Week 3 lab available. My strong suggestion is to do you best on your own and using “normal” resources available to you (Web, classmates, etc.) and then use the solution as a last resort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javascript/tutoria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JavaScript and HTML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Today’s Assignments... including Midterm Exam Study Guide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Week 7 Lab &amp; Project 3: Google Maps!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From Last Class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Use your version of Yahtzee Dice Roller “Hello World” application to complete the Google Maps JavaScript Getting Started tutorial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r>
              <a:rPr lang="en-US" sz="2000" dirty="0"/>
              <a:t>Project 3, project 3, and more project 3</a:t>
            </a:r>
          </a:p>
          <a:p>
            <a:r>
              <a:rPr lang="en-US" sz="2000" dirty="0"/>
              <a:t>Review Midterm Exam #1 Study Guide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Quiz 3 is due Wednesday by 11:59pm</a:t>
            </a:r>
          </a:p>
          <a:p>
            <a:pPr marL="0" indent="0">
              <a:buNone/>
            </a:pPr>
            <a:r>
              <a:rPr lang="en-US" sz="2000" u="sng" dirty="0"/>
              <a:t>Midterm Exam 1</a:t>
            </a:r>
            <a:r>
              <a:rPr lang="en-US" sz="2000" dirty="0"/>
              <a:t> is scheduled for Monday, Oct 16</a:t>
            </a:r>
          </a:p>
          <a:p>
            <a:pPr marL="0" indent="0">
              <a:buNone/>
            </a:pPr>
            <a:r>
              <a:rPr lang="en-US" sz="2000" dirty="0"/>
              <a:t>Project 3 is due at the end of next week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Dynamic Documents </a:t>
            </a:r>
            <a:br>
              <a:rPr lang="en-US" sz="4800" dirty="0"/>
            </a:br>
            <a:r>
              <a:rPr lang="en-US" sz="4800" dirty="0"/>
              <a:t>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Todays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  <a:endParaRPr lang="en-US" sz="2000" dirty="0"/>
          </a:p>
          <a:p>
            <a:r>
              <a:rPr lang="en-US" sz="2000" dirty="0"/>
              <a:t>Quiz 3 Today</a:t>
            </a:r>
          </a:p>
          <a:p>
            <a:r>
              <a:rPr lang="en-US" sz="2000" dirty="0"/>
              <a:t>Study for Midterm Exam 1 which will be Monday</a:t>
            </a:r>
          </a:p>
          <a:p>
            <a:r>
              <a:rPr lang="en-US" sz="2000" dirty="0"/>
              <a:t>Work on Project 3 due at the end of next week</a:t>
            </a:r>
          </a:p>
          <a:p>
            <a:r>
              <a:rPr lang="en-US" sz="2000" dirty="0"/>
              <a:t>Read Ch.6.1 to 6.7</a:t>
            </a:r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14925"/>
          </a:xfrm>
        </p:spPr>
        <p:txBody>
          <a:bodyPr>
            <a:normAutofit/>
          </a:bodyPr>
          <a:lstStyle/>
          <a:p>
            <a:r>
              <a:rPr lang="en-US" sz="4800" dirty="0"/>
              <a:t>Week 7 Lab &amp; Project 3: </a:t>
            </a:r>
            <a:br>
              <a:rPr lang="en-US" sz="4800" dirty="0"/>
            </a:br>
            <a:r>
              <a:rPr lang="en-US" sz="4800" dirty="0"/>
              <a:t>Google Maps!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5831</TotalTime>
  <Words>270</Words>
  <Application>Microsoft Office PowerPoint</Application>
  <PresentationFormat>Widescreen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Web and Distributed Programming Instructor: Eric Pogue Session: 18</vt:lpstr>
      <vt:lpstr>Assignment From Last Class</vt:lpstr>
      <vt:lpstr>Dynamic Documents  with JavaScript</vt:lpstr>
      <vt:lpstr>Todays Assignment</vt:lpstr>
      <vt:lpstr>Week 7 Lab &amp; Project 3:  Google Maps!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126</cp:revision>
  <cp:lastPrinted>2017-09-22T21:12:54Z</cp:lastPrinted>
  <dcterms:created xsi:type="dcterms:W3CDTF">2017-08-24T13:36:27Z</dcterms:created>
  <dcterms:modified xsi:type="dcterms:W3CDTF">2017-10-11T17:02:14Z</dcterms:modified>
</cp:coreProperties>
</file>