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91" r:id="rId3"/>
    <p:sldId id="319" r:id="rId4"/>
    <p:sldId id="300" r:id="rId5"/>
    <p:sldId id="318" r:id="rId6"/>
    <p:sldId id="312" r:id="rId7"/>
    <p:sldId id="313" r:id="rId8"/>
    <p:sldId id="314" r:id="rId9"/>
    <p:sldId id="315" r:id="rId10"/>
    <p:sldId id="316" r:id="rId11"/>
    <p:sldId id="263" r:id="rId1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76374" autoAdjust="0"/>
  </p:normalViewPr>
  <p:slideViewPr>
    <p:cSldViewPr snapToGrid="0">
      <p:cViewPr varScale="1">
        <p:scale>
          <a:sx n="130" d="100"/>
          <a:sy n="130" d="100"/>
        </p:scale>
        <p:origin x="125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10/20/2017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downloading the new version of the Google Maps Lite solution now.</a:t>
            </a:r>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2300074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Possible Topic: </a:t>
            </a:r>
            <a:r>
              <a:rPr lang="en-US" sz="1000" dirty="0" err="1"/>
              <a:t>WebAssembly</a:t>
            </a:r>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3490548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2287070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15063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182670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‘Hello World’ from ‘Yahtzee Dice Roller’ with external JavaScript and CSS files was the assignment for Monday last week. Let’s do it together to make sure that we are in the same place. </a:t>
            </a:r>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1223204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1625802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2828765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3321655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10/20/2017</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10/20/2017</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10/20/2017</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10/20/2017</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10/20/2017</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10/20/2017</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10/20/2017</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10/20/2017</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10/20/2017</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10/20/2017</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10/20/2017</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10/20/2017</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Web and Distributed Programming</a:t>
            </a:r>
            <a:br>
              <a:rPr lang="en-US" dirty="0"/>
            </a:br>
            <a:r>
              <a:rPr lang="en-US" sz="1800" dirty="0"/>
              <a:t>Instructor: Eric Pogue</a:t>
            </a:r>
            <a:br>
              <a:rPr lang="en-US" sz="1800" dirty="0"/>
            </a:br>
            <a:r>
              <a:rPr lang="en-US" sz="1800" dirty="0"/>
              <a:t>Session: 22</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p:txBody>
          <a:bodyPr>
            <a:normAutofit/>
          </a:bodyPr>
          <a:lstStyle/>
          <a:p>
            <a:pPr marL="0" indent="0">
              <a:buNone/>
            </a:pPr>
            <a:r>
              <a:rPr lang="en-US" sz="2000" dirty="0"/>
              <a:t>Agenda:</a:t>
            </a:r>
          </a:p>
          <a:p>
            <a:pPr marL="457200" indent="-457200">
              <a:buFont typeface="+mj-lt"/>
              <a:buAutoNum type="arabicPeriod"/>
            </a:pPr>
            <a:r>
              <a:rPr lang="en-US" sz="2000" dirty="0"/>
              <a:t>Friendly Conversation &amp; Good Natured Banter… how’s everyone feeling about Project 3?</a:t>
            </a:r>
          </a:p>
          <a:p>
            <a:pPr marL="457200" indent="-457200">
              <a:buFont typeface="+mj-lt"/>
              <a:buAutoNum type="arabicPeriod"/>
            </a:pPr>
            <a:r>
              <a:rPr lang="en-US" sz="2000" dirty="0"/>
              <a:t>Quick Review of Assignments From Last Class</a:t>
            </a:r>
          </a:p>
          <a:p>
            <a:pPr marL="457200" indent="-457200">
              <a:buFont typeface="+mj-lt"/>
              <a:buAutoNum type="arabicPeriod"/>
            </a:pPr>
            <a:r>
              <a:rPr lang="en-US" sz="2000" dirty="0"/>
              <a:t>New Assignments for Monday</a:t>
            </a:r>
          </a:p>
          <a:p>
            <a:pPr marL="457200" indent="-457200">
              <a:buFont typeface="+mj-lt"/>
              <a:buAutoNum type="arabicPeriod"/>
            </a:pPr>
            <a:r>
              <a:rPr lang="en-US" sz="2000" dirty="0"/>
              <a:t>Google Maps Live Coding Session… together!</a:t>
            </a:r>
          </a:p>
          <a:p>
            <a:pPr marL="0" indent="0">
              <a:buNone/>
            </a:pPr>
            <a:endParaRPr lang="en-US" sz="2000" dirty="0"/>
          </a:p>
          <a:p>
            <a:pPr marL="0" indent="0">
              <a:spcBef>
                <a:spcPts val="2400"/>
              </a:spcBef>
              <a:buNone/>
            </a:pPr>
            <a:r>
              <a:rPr lang="en-US" sz="2000" dirty="0"/>
              <a:t>Discussion &amp; Questions welcome at any time… please be present with no phones or email during our discussion time</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Remove or Repurpose Yahtzee Code</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4 – Create step 4 files and know what you will need to do to submit project: </a:t>
            </a:r>
          </a:p>
          <a:p>
            <a:pPr marL="457200" indent="-457200">
              <a:buFont typeface="+mj-lt"/>
              <a:buAutoNum type="arabicPeriod"/>
            </a:pPr>
            <a:r>
              <a:rPr lang="en-US" sz="2000" dirty="0"/>
              <a:t>Copy all three ‘step-03’ files to ‘step-04’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Move all style related items to external </a:t>
            </a:r>
            <a:r>
              <a:rPr lang="en-US" sz="2000" dirty="0" err="1"/>
              <a:t>css</a:t>
            </a:r>
            <a:r>
              <a:rPr lang="en-US" sz="2000" dirty="0"/>
              <a:t> file</a:t>
            </a:r>
          </a:p>
          <a:p>
            <a:pPr marL="457200" indent="-457200">
              <a:buFont typeface="+mj-lt"/>
              <a:buAutoNum type="arabicPeriod"/>
            </a:pPr>
            <a:r>
              <a:rPr lang="en-US" sz="2000" dirty="0"/>
              <a:t>Remove/repurpose Yahtzee code to create Instructions and Hints… does it work? </a:t>
            </a:r>
          </a:p>
          <a:p>
            <a:pPr marL="457200" indent="-457200">
              <a:buFont typeface="+mj-lt"/>
              <a:buAutoNum type="arabicPeriod"/>
            </a:pPr>
            <a:r>
              <a:rPr lang="en-US" sz="2000" dirty="0"/>
              <a:t>If you want, you can utilize ‘step-04’ to continue enhancing your solution </a:t>
            </a:r>
            <a:r>
              <a:rPr lang="en-US" sz="2000"/>
              <a:t>(“step-05”?)</a:t>
            </a:r>
            <a:endParaRPr lang="en-US" sz="2000" dirty="0"/>
          </a:p>
          <a:p>
            <a:pPr marL="457200" indent="-457200">
              <a:buFont typeface="+mj-lt"/>
              <a:buAutoNum type="arabicPeriod"/>
            </a:pPr>
            <a:r>
              <a:rPr lang="en-US" sz="2000" dirty="0"/>
              <a:t>Do you know what it would take to finalize and submit ‘step-04’? </a:t>
            </a:r>
          </a:p>
          <a:p>
            <a:pPr marL="0" indent="0">
              <a:buNone/>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049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CPSC-24700</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From Last Class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a:t>
            </a:r>
          </a:p>
          <a:p>
            <a:r>
              <a:rPr lang="en-US" sz="2000" dirty="0"/>
              <a:t>Work on Project 3 due at the end of next week</a:t>
            </a:r>
          </a:p>
          <a:p>
            <a:r>
              <a:rPr lang="en-US" sz="2000" dirty="0"/>
              <a:t>Complete Ch.7.1 through 7.4</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47897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Todays Assignment for Monday</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 (before next class):</a:t>
            </a:r>
            <a:endParaRPr lang="en-US" sz="2000" dirty="0"/>
          </a:p>
          <a:p>
            <a:r>
              <a:rPr lang="en-US" sz="2000" dirty="0"/>
              <a:t>Work on Project 3 due Wednesday</a:t>
            </a:r>
          </a:p>
          <a:p>
            <a:r>
              <a:rPr lang="en-US" sz="2000" dirty="0"/>
              <a:t>Complete Ch.7.5 through 7.7</a:t>
            </a:r>
          </a:p>
          <a:p>
            <a:r>
              <a:rPr lang="en-US" sz="2000" dirty="0"/>
              <a:t>Review XML and Web Services slide 1-18</a:t>
            </a:r>
          </a:p>
          <a:p>
            <a:r>
              <a:rPr lang="en-US" sz="2000" dirty="0"/>
              <a:t>Read “What is JSON? JavaScript Object Notation Explained” article </a:t>
            </a:r>
          </a:p>
        </p:txBody>
      </p:sp>
    </p:spTree>
    <p:extLst>
      <p:ext uri="{BB962C8B-B14F-4D97-AF65-F5344CB8AC3E}">
        <p14:creationId xmlns:p14="http://schemas.microsoft.com/office/powerpoint/2010/main" val="381941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078009"/>
          </a:xfrm>
        </p:spPr>
        <p:txBody>
          <a:bodyPr>
            <a:normAutofit/>
          </a:bodyPr>
          <a:lstStyle/>
          <a:p>
            <a:r>
              <a:rPr lang="en-US" sz="4800" dirty="0"/>
              <a:t>Live Coding Session*</a:t>
            </a:r>
            <a:br>
              <a:rPr lang="en-US" sz="4800" dirty="0"/>
            </a:br>
            <a:r>
              <a:rPr lang="en-US" sz="4800" dirty="0"/>
              <a:t>Google Maps API</a:t>
            </a:r>
          </a:p>
        </p:txBody>
      </p:sp>
    </p:spTree>
    <p:extLst>
      <p:ext uri="{BB962C8B-B14F-4D97-AF65-F5344CB8AC3E}">
        <p14:creationId xmlns:p14="http://schemas.microsoft.com/office/powerpoint/2010/main" val="361308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Coding Session Objectives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457200" indent="-457200">
              <a:buFont typeface="+mj-lt"/>
              <a:buAutoNum type="arabicPeriod"/>
            </a:pPr>
            <a:r>
              <a:rPr lang="en-US" sz="2000" dirty="0"/>
              <a:t>Become comfortable with your development environment/tools</a:t>
            </a:r>
          </a:p>
          <a:p>
            <a:pPr lvl="1"/>
            <a:r>
              <a:rPr lang="en-US" sz="1600" dirty="0"/>
              <a:t>Chrome Developer Tools</a:t>
            </a:r>
          </a:p>
          <a:p>
            <a:pPr lvl="1"/>
            <a:r>
              <a:rPr lang="en-US" sz="1600" dirty="0"/>
              <a:t>HTML and JavaScript Validator</a:t>
            </a:r>
          </a:p>
          <a:p>
            <a:pPr marL="457200" indent="-457200">
              <a:buFont typeface="+mj-lt"/>
              <a:buAutoNum type="arabicPeriod"/>
            </a:pPr>
            <a:r>
              <a:rPr lang="en-US" sz="2000" dirty="0"/>
              <a:t>Save and deploy working versions of your project regularly… this allows you to experiment without risking what you have already accomplished</a:t>
            </a:r>
          </a:p>
          <a:p>
            <a:pPr lvl="1"/>
            <a:r>
              <a:rPr lang="en-US" sz="1600" dirty="0"/>
              <a:t>Start with a working, tested, and validated Hello World</a:t>
            </a:r>
          </a:p>
          <a:p>
            <a:pPr lvl="1"/>
            <a:r>
              <a:rPr lang="en-US" sz="1600" dirty="0"/>
              <a:t>Make incremental enhancements in new files… or using source code control </a:t>
            </a:r>
          </a:p>
          <a:p>
            <a:pPr lvl="1"/>
            <a:r>
              <a:rPr lang="en-US" sz="1600" dirty="0"/>
              <a:t>Be prepared to submit what you have at any point</a:t>
            </a:r>
          </a:p>
          <a:p>
            <a:pPr marL="457200" indent="-457200">
              <a:buFont typeface="+mj-lt"/>
              <a:buAutoNum type="arabicPeriod"/>
            </a:pPr>
            <a:r>
              <a:rPr lang="en-US" sz="2000" dirty="0"/>
              <a:t>Look for similar examples… but write your own code that you understand</a:t>
            </a:r>
          </a:p>
          <a:p>
            <a:pPr marL="457200" indent="-457200">
              <a:buFont typeface="+mj-lt"/>
              <a:buAutoNum type="arabicPeriod"/>
            </a:pPr>
            <a:r>
              <a:rPr lang="en-US" sz="2000" dirty="0"/>
              <a:t>Only you can choose to invest the time… time spent earlier in the project is worth more than time spent at the end</a:t>
            </a:r>
          </a:p>
          <a:p>
            <a:pPr marL="457200" indent="-457200">
              <a:buFont typeface="+mj-lt"/>
              <a:buAutoNum type="arabicPeriod"/>
            </a:pPr>
            <a:endParaRPr lang="en-US" sz="2000" dirty="0"/>
          </a:p>
          <a:p>
            <a:pPr marL="457200" indent="-457200">
              <a:buFont typeface="+mj-lt"/>
              <a:buAutoNum type="arabicPeriod"/>
            </a:pPr>
            <a:endParaRPr lang="en-US" sz="2000" dirty="0"/>
          </a:p>
          <a:p>
            <a:pPr marL="0" indent="0">
              <a:buNone/>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60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solidFill>
                  <a:schemeClr val="bg1">
                    <a:lumMod val="65000"/>
                  </a:schemeClr>
                </a:solidFill>
              </a:rPr>
              <a:t>Start With Working, Tested, and Validated Hello World</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solidFill>
                  <a:schemeClr val="bg1">
                    <a:lumMod val="65000"/>
                  </a:schemeClr>
                </a:solidFill>
              </a:rPr>
              <a:t>Yahtzee Dice Roller to Hello World… Let’s do this TOGETHER: </a:t>
            </a:r>
          </a:p>
          <a:p>
            <a:pPr marL="457200" indent="-457200">
              <a:buFont typeface="+mj-lt"/>
              <a:buAutoNum type="arabicPeriod"/>
            </a:pPr>
            <a:r>
              <a:rPr lang="en-US" sz="2000" dirty="0">
                <a:solidFill>
                  <a:schemeClr val="bg1">
                    <a:lumMod val="65000"/>
                  </a:schemeClr>
                </a:solidFill>
              </a:rPr>
              <a:t>Copy ‘yahtzee-dice-roller-extern-js.html’ and ‘yahtzee-dice-roller-extern-js.js’ to working folder</a:t>
            </a:r>
          </a:p>
          <a:p>
            <a:pPr marL="457200" indent="-457200">
              <a:buFont typeface="+mj-lt"/>
              <a:buAutoNum type="arabicPeriod"/>
            </a:pPr>
            <a:r>
              <a:rPr lang="en-US" sz="2000" dirty="0">
                <a:solidFill>
                  <a:schemeClr val="bg1">
                    <a:lumMod val="65000"/>
                  </a:schemeClr>
                </a:solidFill>
              </a:rPr>
              <a:t>Rename them to ‘hello-world.html’ and ‘hello-world.js’</a:t>
            </a:r>
          </a:p>
          <a:p>
            <a:pPr marL="457200" indent="-457200">
              <a:buFont typeface="+mj-lt"/>
              <a:buAutoNum type="arabicPeriod"/>
            </a:pPr>
            <a:r>
              <a:rPr lang="en-US" sz="2000" dirty="0">
                <a:solidFill>
                  <a:schemeClr val="bg1">
                    <a:lumMod val="65000"/>
                  </a:schemeClr>
                </a:solidFill>
              </a:rPr>
              <a:t>Update the JavaScript link in ‘hello-world.html’</a:t>
            </a:r>
          </a:p>
          <a:p>
            <a:pPr marL="457200" indent="-457200">
              <a:buFont typeface="+mj-lt"/>
              <a:buAutoNum type="arabicPeriod"/>
            </a:pPr>
            <a:r>
              <a:rPr lang="en-US" sz="2000" dirty="0">
                <a:solidFill>
                  <a:schemeClr val="bg1">
                    <a:lumMod val="65000"/>
                  </a:schemeClr>
                </a:solidFill>
              </a:rPr>
              <a:t>Test hello-world application… does it work?</a:t>
            </a:r>
          </a:p>
          <a:p>
            <a:pPr marL="457200" indent="-457200">
              <a:buFont typeface="+mj-lt"/>
              <a:buAutoNum type="arabicPeriod"/>
            </a:pPr>
            <a:r>
              <a:rPr lang="en-US" sz="2000" dirty="0">
                <a:solidFill>
                  <a:schemeClr val="bg1">
                    <a:lumMod val="65000"/>
                  </a:schemeClr>
                </a:solidFill>
              </a:rPr>
              <a:t>Cut CSS code out of ‘hello-world.html’… see the change in behavior?</a:t>
            </a:r>
          </a:p>
          <a:p>
            <a:pPr marL="457200" indent="-457200">
              <a:buFont typeface="+mj-lt"/>
              <a:buAutoNum type="arabicPeriod"/>
            </a:pPr>
            <a:r>
              <a:rPr lang="en-US" sz="2000" dirty="0">
                <a:solidFill>
                  <a:schemeClr val="bg1">
                    <a:lumMod val="65000"/>
                  </a:schemeClr>
                </a:solidFill>
              </a:rPr>
              <a:t>Create a new file ‘hello-world.css’, move CSS code to external file, past CSS code into external file, and add link to ‘hello-world.html’… does it work?</a:t>
            </a:r>
          </a:p>
          <a:p>
            <a:pPr marL="457200" indent="-457200">
              <a:buFont typeface="+mj-lt"/>
              <a:buAutoNum type="arabicPeriod"/>
            </a:pPr>
            <a:r>
              <a:rPr lang="en-US" sz="2000" dirty="0">
                <a:solidFill>
                  <a:schemeClr val="bg1">
                    <a:lumMod val="65000"/>
                  </a:schemeClr>
                </a:solidFill>
              </a:rPr>
              <a:t>Add ‘console.log()’ message to ‘function random()’… test it with Developer Tools! Does it work? </a:t>
            </a:r>
          </a:p>
          <a:p>
            <a:pPr marL="457200" indent="-457200">
              <a:buFont typeface="+mj-lt"/>
              <a:buAutoNum type="arabicPeriod"/>
            </a:pPr>
            <a:r>
              <a:rPr lang="en-US" sz="2000" dirty="0">
                <a:solidFill>
                  <a:schemeClr val="bg1">
                    <a:lumMod val="65000"/>
                  </a:schemeClr>
                </a:solidFill>
              </a:rPr>
              <a:t>Success!</a:t>
            </a:r>
          </a:p>
          <a:p>
            <a:pPr marL="0" indent="0">
              <a:buNone/>
            </a:pPr>
            <a:endParaRPr lang="en-US" sz="2000" dirty="0">
              <a:solidFill>
                <a:schemeClr val="bg1">
                  <a:lumMod val="75000"/>
                </a:schemeClr>
              </a:solidFill>
            </a:endParaRPr>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59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solidFill>
                  <a:schemeClr val="bg1">
                    <a:lumMod val="65000"/>
                  </a:schemeClr>
                </a:solidFill>
              </a:rPr>
              <a:t>Create A Safe Environment to Make Changes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solidFill>
                  <a:schemeClr val="bg1">
                    <a:lumMod val="65000"/>
                  </a:schemeClr>
                </a:solidFill>
              </a:rPr>
              <a:t>Step 1 – Create initial Google Maps files: </a:t>
            </a:r>
          </a:p>
          <a:p>
            <a:pPr marL="457200" indent="-457200">
              <a:buFont typeface="+mj-lt"/>
              <a:buAutoNum type="arabicPeriod"/>
            </a:pPr>
            <a:r>
              <a:rPr lang="en-US" sz="2000" dirty="0">
                <a:solidFill>
                  <a:schemeClr val="bg1">
                    <a:lumMod val="65000"/>
                  </a:schemeClr>
                </a:solidFill>
              </a:rPr>
              <a:t>Copy all three ‘hello-world’ files and name them ‘google-maps-step-01’ html, </a:t>
            </a:r>
            <a:r>
              <a:rPr lang="en-US" sz="2000" dirty="0" err="1">
                <a:solidFill>
                  <a:schemeClr val="bg1">
                    <a:lumMod val="65000"/>
                  </a:schemeClr>
                </a:solidFill>
              </a:rPr>
              <a:t>css</a:t>
            </a:r>
            <a:r>
              <a:rPr lang="en-US" sz="2000" dirty="0">
                <a:solidFill>
                  <a:schemeClr val="bg1">
                    <a:lumMod val="65000"/>
                  </a:schemeClr>
                </a:solidFill>
              </a:rPr>
              <a:t>, and </a:t>
            </a:r>
            <a:r>
              <a:rPr lang="en-US" sz="2000" dirty="0" err="1">
                <a:solidFill>
                  <a:schemeClr val="bg1">
                    <a:lumMod val="65000"/>
                  </a:schemeClr>
                </a:solidFill>
              </a:rPr>
              <a:t>js</a:t>
            </a:r>
            <a:r>
              <a:rPr lang="en-US" sz="2000" dirty="0">
                <a:solidFill>
                  <a:schemeClr val="bg1">
                    <a:lumMod val="65000"/>
                  </a:schemeClr>
                </a:solidFill>
              </a:rPr>
              <a:t> files</a:t>
            </a:r>
          </a:p>
          <a:p>
            <a:pPr marL="457200" indent="-457200">
              <a:buFont typeface="+mj-lt"/>
              <a:buAutoNum type="arabicPeriod"/>
            </a:pPr>
            <a:r>
              <a:rPr lang="en-US" sz="2000" dirty="0">
                <a:solidFill>
                  <a:schemeClr val="bg1">
                    <a:lumMod val="65000"/>
                  </a:schemeClr>
                </a:solidFill>
              </a:rPr>
              <a:t>Update links in ‘google-maps-step-01.html’ to reflect new names</a:t>
            </a:r>
          </a:p>
          <a:p>
            <a:pPr marL="457200" indent="-457200">
              <a:buFont typeface="+mj-lt"/>
              <a:buAutoNum type="arabicPeriod"/>
            </a:pPr>
            <a:r>
              <a:rPr lang="en-US" sz="2000" dirty="0">
                <a:solidFill>
                  <a:schemeClr val="bg1">
                    <a:lumMod val="65000"/>
                  </a:schemeClr>
                </a:solidFill>
              </a:rPr>
              <a:t>Update title to ‘Google Maps’</a:t>
            </a:r>
          </a:p>
          <a:p>
            <a:pPr marL="457200" indent="-457200">
              <a:buFont typeface="+mj-lt"/>
              <a:buAutoNum type="arabicPeriod"/>
            </a:pPr>
            <a:r>
              <a:rPr lang="en-US" sz="2000" dirty="0">
                <a:solidFill>
                  <a:schemeClr val="bg1">
                    <a:lumMod val="65000"/>
                  </a:schemeClr>
                </a:solidFill>
              </a:rPr>
              <a:t>Update ‘console.log()’ message to reflect ‘Step 1’ and test new files</a:t>
            </a:r>
          </a:p>
          <a:p>
            <a:pPr marL="457200" indent="-457200">
              <a:buFont typeface="+mj-lt"/>
              <a:buAutoNum type="arabicPeriod"/>
            </a:pPr>
            <a:r>
              <a:rPr lang="en-US" sz="2000" dirty="0">
                <a:solidFill>
                  <a:schemeClr val="bg1">
                    <a:lumMod val="65000"/>
                  </a:schemeClr>
                </a:solidFill>
              </a:rPr>
              <a:t>Test utilizing Google Developer Tools… does it work? </a:t>
            </a:r>
          </a:p>
          <a:p>
            <a:pPr marL="457200" indent="-457200">
              <a:buFont typeface="+mj-lt"/>
              <a:buAutoNum type="arabicPeriod"/>
            </a:pPr>
            <a:r>
              <a:rPr lang="en-US" sz="2000" dirty="0">
                <a:solidFill>
                  <a:schemeClr val="bg1">
                    <a:lumMod val="65000"/>
                  </a:schemeClr>
                </a:solidFill>
              </a:rPr>
              <a:t>Success!</a:t>
            </a:r>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81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solidFill>
                  <a:schemeClr val="bg1">
                    <a:lumMod val="65000"/>
                  </a:schemeClr>
                </a:solidFill>
              </a:rPr>
              <a:t>Add Tutorial Code for a Map and Markers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solidFill>
                  <a:schemeClr val="bg1">
                    <a:lumMod val="65000"/>
                  </a:schemeClr>
                </a:solidFill>
              </a:rPr>
              <a:t>Step 2 – Add a Google Map and two Markers: </a:t>
            </a:r>
          </a:p>
          <a:p>
            <a:pPr marL="457200" indent="-457200">
              <a:buFont typeface="+mj-lt"/>
              <a:buAutoNum type="arabicPeriod"/>
            </a:pPr>
            <a:r>
              <a:rPr lang="en-US" sz="2000" dirty="0">
                <a:solidFill>
                  <a:schemeClr val="bg1">
                    <a:lumMod val="65000"/>
                  </a:schemeClr>
                </a:solidFill>
              </a:rPr>
              <a:t>Copy all three ‘step-01’ files to ‘step-02’ html, </a:t>
            </a:r>
            <a:r>
              <a:rPr lang="en-US" sz="2000" dirty="0" err="1">
                <a:solidFill>
                  <a:schemeClr val="bg1">
                    <a:lumMod val="65000"/>
                  </a:schemeClr>
                </a:solidFill>
              </a:rPr>
              <a:t>css</a:t>
            </a:r>
            <a:r>
              <a:rPr lang="en-US" sz="2000" dirty="0">
                <a:solidFill>
                  <a:schemeClr val="bg1">
                    <a:lumMod val="65000"/>
                  </a:schemeClr>
                </a:solidFill>
              </a:rPr>
              <a:t>, and </a:t>
            </a:r>
            <a:r>
              <a:rPr lang="en-US" sz="2000" dirty="0" err="1">
                <a:solidFill>
                  <a:schemeClr val="bg1">
                    <a:lumMod val="65000"/>
                  </a:schemeClr>
                </a:solidFill>
              </a:rPr>
              <a:t>js</a:t>
            </a:r>
            <a:r>
              <a:rPr lang="en-US" sz="2000" dirty="0">
                <a:solidFill>
                  <a:schemeClr val="bg1">
                    <a:lumMod val="65000"/>
                  </a:schemeClr>
                </a:solidFill>
              </a:rPr>
              <a:t> files</a:t>
            </a:r>
          </a:p>
          <a:p>
            <a:pPr marL="457200" indent="-457200">
              <a:buFont typeface="+mj-lt"/>
              <a:buAutoNum type="arabicPeriod"/>
            </a:pPr>
            <a:r>
              <a:rPr lang="en-US" sz="2000" dirty="0">
                <a:solidFill>
                  <a:schemeClr val="bg1">
                    <a:lumMod val="65000"/>
                  </a:schemeClr>
                </a:solidFill>
              </a:rPr>
              <a:t>Update links in ‘google-maps-step-02.html’ to reflect new names</a:t>
            </a:r>
          </a:p>
          <a:p>
            <a:pPr marL="457200" indent="-457200">
              <a:buFont typeface="+mj-lt"/>
              <a:buAutoNum type="arabicPeriod"/>
            </a:pPr>
            <a:r>
              <a:rPr lang="en-US" sz="2000" dirty="0">
                <a:solidFill>
                  <a:schemeClr val="bg1">
                    <a:lumMod val="65000"/>
                  </a:schemeClr>
                </a:solidFill>
              </a:rPr>
              <a:t>Update ‘console.log()’ message to reflect ‘Step 2’ and test new files… does it work? </a:t>
            </a:r>
          </a:p>
          <a:p>
            <a:pPr marL="457200" indent="-457200">
              <a:buFont typeface="+mj-lt"/>
              <a:buAutoNum type="arabicPeriod"/>
            </a:pPr>
            <a:r>
              <a:rPr lang="en-US" sz="2000" dirty="0">
                <a:solidFill>
                  <a:schemeClr val="bg1">
                    <a:lumMod val="65000"/>
                  </a:schemeClr>
                </a:solidFill>
              </a:rPr>
              <a:t>Now add code from Google Maps tutorial to Step 2 files</a:t>
            </a:r>
          </a:p>
          <a:p>
            <a:pPr marL="457200" indent="-457200">
              <a:buFont typeface="+mj-lt"/>
              <a:buAutoNum type="arabicPeriod"/>
            </a:pPr>
            <a:r>
              <a:rPr lang="en-US" sz="2000" dirty="0">
                <a:solidFill>
                  <a:schemeClr val="bg1">
                    <a:lumMod val="65000"/>
                  </a:schemeClr>
                </a:solidFill>
              </a:rPr>
              <a:t>Test it!... does it work? </a:t>
            </a:r>
          </a:p>
          <a:p>
            <a:pPr marL="457200" indent="-457200">
              <a:buFont typeface="+mj-lt"/>
              <a:buAutoNum type="arabicPeriod"/>
            </a:pPr>
            <a:r>
              <a:rPr lang="en-US" sz="2000" dirty="0">
                <a:solidFill>
                  <a:schemeClr val="bg1">
                    <a:lumMod val="65000"/>
                  </a:schemeClr>
                </a:solidFill>
              </a:rPr>
              <a:t>Add a marker like they did in the second tutorial… does it work? </a:t>
            </a:r>
          </a:p>
          <a:p>
            <a:pPr marL="457200" indent="-457200">
              <a:buFont typeface="+mj-lt"/>
              <a:buAutoNum type="arabicPeriod"/>
            </a:pPr>
            <a:r>
              <a:rPr lang="en-US" sz="2000" dirty="0">
                <a:solidFill>
                  <a:schemeClr val="bg1">
                    <a:lumMod val="65000"/>
                  </a:schemeClr>
                </a:solidFill>
              </a:rPr>
              <a:t>Add a second marker with a custom icon and Listener… does it work? </a:t>
            </a:r>
          </a:p>
          <a:p>
            <a:pPr marL="457200" indent="-457200">
              <a:buFont typeface="+mj-lt"/>
              <a:buAutoNum type="arabicPeriod"/>
            </a:pPr>
            <a:r>
              <a:rPr lang="en-US" sz="2000" dirty="0">
                <a:solidFill>
                  <a:schemeClr val="bg1">
                    <a:lumMod val="65000"/>
                  </a:schemeClr>
                </a:solidFill>
              </a:rPr>
              <a:t>Success!</a:t>
            </a:r>
          </a:p>
          <a:p>
            <a:pPr marL="457200" indent="-457200">
              <a:buFont typeface="+mj-lt"/>
              <a:buAutoNum type="arabicPeriod"/>
            </a:pPr>
            <a:endParaRPr lang="en-US" sz="2000" dirty="0">
              <a:solidFill>
                <a:schemeClr val="bg1">
                  <a:lumMod val="65000"/>
                </a:schemeClr>
              </a:solidFill>
            </a:endParaRPr>
          </a:p>
          <a:p>
            <a:pPr marL="457200" indent="-457200">
              <a:buFont typeface="+mj-lt"/>
              <a:buAutoNum type="arabicPeriod"/>
            </a:pPr>
            <a:r>
              <a:rPr lang="en-US" sz="2000" dirty="0">
                <a:solidFill>
                  <a:schemeClr val="bg1">
                    <a:lumMod val="65000"/>
                  </a:schemeClr>
                </a:solidFill>
              </a:rPr>
              <a:t>Time check…</a:t>
            </a:r>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87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Add Idle Listener that Checks </a:t>
            </a:r>
            <a:r>
              <a:rPr lang="en-US" sz="3600" dirty="0" err="1"/>
              <a:t>Zoomlevel</a:t>
            </a:r>
            <a:r>
              <a:rPr lang="en-US" sz="3600" dirty="0"/>
              <a:t> and Bounds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buNone/>
            </a:pPr>
            <a:r>
              <a:rPr lang="en-US" sz="2000" dirty="0"/>
              <a:t>Step 3 – Add Listener for Idle, get zoom level, check bounds, and remove Yahtzee code: </a:t>
            </a:r>
          </a:p>
          <a:p>
            <a:pPr marL="457200" indent="-457200">
              <a:buFont typeface="+mj-lt"/>
              <a:buAutoNum type="arabicPeriod"/>
            </a:pPr>
            <a:r>
              <a:rPr lang="en-US" sz="2000" dirty="0"/>
              <a:t>Copy all three ‘step-02’ files to ‘step-03’ html, </a:t>
            </a:r>
            <a:r>
              <a:rPr lang="en-US" sz="2000" dirty="0" err="1"/>
              <a:t>css</a:t>
            </a:r>
            <a:r>
              <a:rPr lang="en-US" sz="2000" dirty="0"/>
              <a:t>, and </a:t>
            </a:r>
            <a:r>
              <a:rPr lang="en-US" sz="2000" dirty="0" err="1"/>
              <a:t>js</a:t>
            </a:r>
            <a:r>
              <a:rPr lang="en-US" sz="2000" dirty="0"/>
              <a:t> files</a:t>
            </a:r>
          </a:p>
          <a:p>
            <a:pPr marL="457200" indent="-457200">
              <a:buFont typeface="+mj-lt"/>
              <a:buAutoNum type="arabicPeriod"/>
            </a:pPr>
            <a:r>
              <a:rPr lang="en-US" sz="2000" dirty="0"/>
              <a:t>Update links in ‘google-maps-step-03.html’ to reflect new names</a:t>
            </a:r>
          </a:p>
          <a:p>
            <a:pPr marL="457200" indent="-457200">
              <a:buFont typeface="+mj-lt"/>
              <a:buAutoNum type="arabicPeriod"/>
            </a:pPr>
            <a:r>
              <a:rPr lang="en-US" sz="2000" dirty="0"/>
              <a:t>Update ‘console.log()’ message to reflect ‘Step 3’ and test new files… does it work? </a:t>
            </a:r>
          </a:p>
          <a:p>
            <a:pPr marL="457200" indent="-457200">
              <a:buFont typeface="+mj-lt"/>
              <a:buAutoNum type="arabicPeriod"/>
            </a:pPr>
            <a:r>
              <a:rPr lang="en-US" sz="2000" dirty="0"/>
              <a:t>Create a new function called “</a:t>
            </a:r>
            <a:r>
              <a:rPr lang="en-US" sz="2000" dirty="0" err="1"/>
              <a:t>UpdateGame</a:t>
            </a:r>
            <a:r>
              <a:rPr lang="en-US" sz="2000" dirty="0"/>
              <a:t>”</a:t>
            </a:r>
          </a:p>
          <a:p>
            <a:pPr marL="457200" indent="-457200">
              <a:buFont typeface="+mj-lt"/>
              <a:buAutoNum type="arabicPeriod"/>
            </a:pPr>
            <a:r>
              <a:rPr lang="en-US" sz="2000" dirty="0"/>
              <a:t>Call </a:t>
            </a:r>
            <a:r>
              <a:rPr lang="en-US" sz="2000" dirty="0" err="1"/>
              <a:t>UpdateGame</a:t>
            </a:r>
            <a:r>
              <a:rPr lang="en-US" sz="2000" dirty="0"/>
              <a:t> from the idle listener</a:t>
            </a:r>
          </a:p>
          <a:p>
            <a:pPr marL="457200" indent="-457200">
              <a:buFont typeface="+mj-lt"/>
              <a:buAutoNum type="arabicPeriod"/>
            </a:pPr>
            <a:r>
              <a:rPr lang="en-US" sz="2000" dirty="0"/>
              <a:t>Add a listener for Idle that logs a console message with the current zoom level… does it work?</a:t>
            </a:r>
          </a:p>
          <a:p>
            <a:pPr marL="457200" indent="-457200">
              <a:buFont typeface="+mj-lt"/>
              <a:buAutoNum type="arabicPeriod"/>
            </a:pPr>
            <a:r>
              <a:rPr lang="en-US" sz="2000" dirty="0"/>
              <a:t>Success!</a:t>
            </a:r>
          </a:p>
          <a:p>
            <a:pPr marL="457200" indent="-457200">
              <a:buFont typeface="+mj-lt"/>
              <a:buAutoNum type="arabicPeriod"/>
            </a:pPr>
            <a:endParaRPr lang="en-US" sz="2000" dirty="0"/>
          </a:p>
          <a:p>
            <a:pPr marL="457200" indent="-457200">
              <a:buFont typeface="+mj-lt"/>
              <a:buAutoNum type="arabicPeriod"/>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050" name="Picture 1" descr="Incorrect">
            <a:extLst>
              <a:ext uri="{FF2B5EF4-FFF2-40B4-BE49-F238E27FC236}">
                <a16:creationId xmlns:a16="http://schemas.microsoft.com/office/drawing/2014/main" id="{FF58184F-9DBB-46F2-9AD1-5DD64E11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descr="check">
            <a:extLst>
              <a:ext uri="{FF2B5EF4-FFF2-40B4-BE49-F238E27FC236}">
                <a16:creationId xmlns:a16="http://schemas.microsoft.com/office/drawing/2014/main" id="{78300109-7A83-4484-8401-B9245A233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001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7229</TotalTime>
  <Words>883</Words>
  <Application>Microsoft Office PowerPoint</Application>
  <PresentationFormat>Widescreen</PresentationFormat>
  <Paragraphs>114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Web and Distributed Programming Instructor: Eric Pogue Session: 22</vt:lpstr>
      <vt:lpstr>Assignment From Last Class</vt:lpstr>
      <vt:lpstr>Todays Assignment for Monday</vt:lpstr>
      <vt:lpstr>Live Coding Session* Google Maps API</vt:lpstr>
      <vt:lpstr>Coding Session Objectives</vt:lpstr>
      <vt:lpstr>Start With Working, Tested, and Validated Hello World</vt:lpstr>
      <vt:lpstr>Create A Safe Environment to Make Changes</vt:lpstr>
      <vt:lpstr>Add Tutorial Code for a Map and Markers</vt:lpstr>
      <vt:lpstr>Add Idle Listener that Checks Zoomlevel and Bounds</vt:lpstr>
      <vt:lpstr>Remove or Repurpose Yahtzee Code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161</cp:revision>
  <cp:lastPrinted>2017-09-22T21:12:54Z</cp:lastPrinted>
  <dcterms:created xsi:type="dcterms:W3CDTF">2017-08-24T13:36:27Z</dcterms:created>
  <dcterms:modified xsi:type="dcterms:W3CDTF">2017-10-20T15:50:41Z</dcterms:modified>
</cp:coreProperties>
</file>